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91" r:id="rId2"/>
    <p:sldId id="292" r:id="rId3"/>
    <p:sldId id="301" r:id="rId4"/>
    <p:sldId id="295" r:id="rId5"/>
    <p:sldId id="296" r:id="rId6"/>
    <p:sldId id="300" r:id="rId7"/>
    <p:sldId id="294" r:id="rId8"/>
    <p:sldId id="303" r:id="rId9"/>
    <p:sldId id="304" r:id="rId10"/>
    <p:sldId id="305" r:id="rId11"/>
    <p:sldId id="297" r:id="rId12"/>
    <p:sldId id="306" r:id="rId13"/>
    <p:sldId id="299" r:id="rId14"/>
    <p:sldId id="29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7FED7F2-62C3-4986-A893-4E18FDB85F8F}">
          <p14:sldIdLst>
            <p14:sldId id="291"/>
            <p14:sldId id="292"/>
            <p14:sldId id="301"/>
            <p14:sldId id="295"/>
            <p14:sldId id="296"/>
            <p14:sldId id="300"/>
            <p14:sldId id="294"/>
            <p14:sldId id="303"/>
            <p14:sldId id="304"/>
            <p14:sldId id="305"/>
            <p14:sldId id="297"/>
            <p14:sldId id="306"/>
            <p14:sldId id="299"/>
            <p14:sldId id="29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3165C"/>
    <a:srgbClr val="FBB900"/>
    <a:srgbClr val="F0E7FA"/>
    <a:srgbClr val="FFFFFF"/>
    <a:srgbClr val="8F3694"/>
    <a:srgbClr val="FFED00"/>
    <a:srgbClr val="923E80"/>
    <a:srgbClr val="6834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880"/>
    <p:restoredTop sz="70889" autoAdjust="0"/>
  </p:normalViewPr>
  <p:slideViewPr>
    <p:cSldViewPr>
      <p:cViewPr varScale="1">
        <p:scale>
          <a:sx n="49" d="100"/>
          <a:sy n="49" d="100"/>
        </p:scale>
        <p:origin x="804" y="3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 Crawford" userId="bd4e702e-52f7-40a6-8210-c6ee9d5d1a32" providerId="ADAL" clId="{EAF5CA13-2E5E-4E33-99D9-C5C0F845B3A4}"/>
    <pc:docChg chg="undo redo custSel addSld delSld modSld sldOrd addSection delSection">
      <pc:chgData name="E Crawford" userId="bd4e702e-52f7-40a6-8210-c6ee9d5d1a32" providerId="ADAL" clId="{EAF5CA13-2E5E-4E33-99D9-C5C0F845B3A4}" dt="2024-01-10T14:48:05.160" v="6298" actId="20577"/>
      <pc:docMkLst>
        <pc:docMk/>
      </pc:docMkLst>
      <pc:sldChg chg="addSp modSp mod modAnim modNotesTx">
        <pc:chgData name="E Crawford" userId="bd4e702e-52f7-40a6-8210-c6ee9d5d1a32" providerId="ADAL" clId="{EAF5CA13-2E5E-4E33-99D9-C5C0F845B3A4}" dt="2024-01-10T14:17:40.260" v="3275" actId="1076"/>
        <pc:sldMkLst>
          <pc:docMk/>
          <pc:sldMk cId="3794517341" sldId="292"/>
        </pc:sldMkLst>
        <pc:spChg chg="mod">
          <ac:chgData name="E Crawford" userId="bd4e702e-52f7-40a6-8210-c6ee9d5d1a32" providerId="ADAL" clId="{EAF5CA13-2E5E-4E33-99D9-C5C0F845B3A4}" dt="2024-01-10T14:14:44.273" v="3013" actId="20577"/>
          <ac:spMkLst>
            <pc:docMk/>
            <pc:sldMk cId="3794517341" sldId="292"/>
            <ac:spMk id="6" creationId="{8A91437E-9F90-4219-802B-AFF01069A81B}"/>
          </ac:spMkLst>
        </pc:spChg>
        <pc:spChg chg="add mod">
          <ac:chgData name="E Crawford" userId="bd4e702e-52f7-40a6-8210-c6ee9d5d1a32" providerId="ADAL" clId="{EAF5CA13-2E5E-4E33-99D9-C5C0F845B3A4}" dt="2024-01-10T14:15:27.473" v="3119" actId="113"/>
          <ac:spMkLst>
            <pc:docMk/>
            <pc:sldMk cId="3794517341" sldId="292"/>
            <ac:spMk id="8" creationId="{4108160E-D3E1-487F-8D9E-8E6072F24595}"/>
          </ac:spMkLst>
        </pc:spChg>
        <pc:spChg chg="add mod">
          <ac:chgData name="E Crawford" userId="bd4e702e-52f7-40a6-8210-c6ee9d5d1a32" providerId="ADAL" clId="{EAF5CA13-2E5E-4E33-99D9-C5C0F845B3A4}" dt="2024-01-10T14:17:40.260" v="3275" actId="1076"/>
          <ac:spMkLst>
            <pc:docMk/>
            <pc:sldMk cId="3794517341" sldId="292"/>
            <ac:spMk id="9" creationId="{800C3FB1-0EF3-4E56-B1CE-63D176CDDBFC}"/>
          </ac:spMkLst>
        </pc:spChg>
        <pc:spChg chg="add mod">
          <ac:chgData name="E Crawford" userId="bd4e702e-52f7-40a6-8210-c6ee9d5d1a32" providerId="ADAL" clId="{EAF5CA13-2E5E-4E33-99D9-C5C0F845B3A4}" dt="2024-01-10T14:16:13.337" v="3176" actId="20577"/>
          <ac:spMkLst>
            <pc:docMk/>
            <pc:sldMk cId="3794517341" sldId="292"/>
            <ac:spMk id="10" creationId="{18D7CD5A-7E43-4952-9AB3-9D9DE8FAA431}"/>
          </ac:spMkLst>
        </pc:spChg>
        <pc:spChg chg="add mod">
          <ac:chgData name="E Crawford" userId="bd4e702e-52f7-40a6-8210-c6ee9d5d1a32" providerId="ADAL" clId="{EAF5CA13-2E5E-4E33-99D9-C5C0F845B3A4}" dt="2024-01-10T14:16:27.085" v="3211" actId="14100"/>
          <ac:spMkLst>
            <pc:docMk/>
            <pc:sldMk cId="3794517341" sldId="292"/>
            <ac:spMk id="11" creationId="{8CCC9CBA-6B3A-45CE-85D9-E273C37EF645}"/>
          </ac:spMkLst>
        </pc:spChg>
        <pc:spChg chg="add mod">
          <ac:chgData name="E Crawford" userId="bd4e702e-52f7-40a6-8210-c6ee9d5d1a32" providerId="ADAL" clId="{EAF5CA13-2E5E-4E33-99D9-C5C0F845B3A4}" dt="2024-01-10T14:17:38.109" v="3274" actId="1076"/>
          <ac:spMkLst>
            <pc:docMk/>
            <pc:sldMk cId="3794517341" sldId="292"/>
            <ac:spMk id="12" creationId="{BBA2118D-D8F3-4EBF-A5AD-A78209EFC2E1}"/>
          </ac:spMkLst>
        </pc:spChg>
      </pc:sldChg>
      <pc:sldChg chg="modSp del mod">
        <pc:chgData name="E Crawford" userId="bd4e702e-52f7-40a6-8210-c6ee9d5d1a32" providerId="ADAL" clId="{EAF5CA13-2E5E-4E33-99D9-C5C0F845B3A4}" dt="2024-01-10T12:29:57.433" v="2269" actId="47"/>
        <pc:sldMkLst>
          <pc:docMk/>
          <pc:sldMk cId="826079904" sldId="293"/>
        </pc:sldMkLst>
        <pc:spChg chg="mod">
          <ac:chgData name="E Crawford" userId="bd4e702e-52f7-40a6-8210-c6ee9d5d1a32" providerId="ADAL" clId="{EAF5CA13-2E5E-4E33-99D9-C5C0F845B3A4}" dt="2024-01-10T11:01:45.887" v="504" actId="20577"/>
          <ac:spMkLst>
            <pc:docMk/>
            <pc:sldMk cId="826079904" sldId="293"/>
            <ac:spMk id="5" creationId="{D52B8434-0E0A-41CE-BE28-2D0A69E3BCD3}"/>
          </ac:spMkLst>
        </pc:spChg>
        <pc:spChg chg="mod">
          <ac:chgData name="E Crawford" userId="bd4e702e-52f7-40a6-8210-c6ee9d5d1a32" providerId="ADAL" clId="{EAF5CA13-2E5E-4E33-99D9-C5C0F845B3A4}" dt="2024-01-10T11:01:33.359" v="487" actId="20577"/>
          <ac:spMkLst>
            <pc:docMk/>
            <pc:sldMk cId="826079904" sldId="293"/>
            <ac:spMk id="6" creationId="{8A91437E-9F90-4219-802B-AFF01069A81B}"/>
          </ac:spMkLst>
        </pc:spChg>
      </pc:sldChg>
      <pc:sldChg chg="addSp delSp modSp mod modNotesTx">
        <pc:chgData name="E Crawford" userId="bd4e702e-52f7-40a6-8210-c6ee9d5d1a32" providerId="ADAL" clId="{EAF5CA13-2E5E-4E33-99D9-C5C0F845B3A4}" dt="2024-01-10T14:23:36.726" v="3841" actId="20577"/>
        <pc:sldMkLst>
          <pc:docMk/>
          <pc:sldMk cId="1586760173" sldId="294"/>
        </pc:sldMkLst>
        <pc:spChg chg="del">
          <ac:chgData name="E Crawford" userId="bd4e702e-52f7-40a6-8210-c6ee9d5d1a32" providerId="ADAL" clId="{EAF5CA13-2E5E-4E33-99D9-C5C0F845B3A4}" dt="2024-01-10T14:22:25.386" v="3655" actId="478"/>
          <ac:spMkLst>
            <pc:docMk/>
            <pc:sldMk cId="1586760173" sldId="294"/>
            <ac:spMk id="6" creationId="{8A91437E-9F90-4219-802B-AFF01069A81B}"/>
          </ac:spMkLst>
        </pc:spChg>
        <pc:spChg chg="add mod">
          <ac:chgData name="E Crawford" userId="bd4e702e-52f7-40a6-8210-c6ee9d5d1a32" providerId="ADAL" clId="{EAF5CA13-2E5E-4E33-99D9-C5C0F845B3A4}" dt="2024-01-10T14:22:59.430" v="3665" actId="1076"/>
          <ac:spMkLst>
            <pc:docMk/>
            <pc:sldMk cId="1586760173" sldId="294"/>
            <ac:spMk id="10" creationId="{3B901770-BF1E-4913-A44B-B59B58937E28}"/>
          </ac:spMkLst>
        </pc:spChg>
        <pc:picChg chg="add mod">
          <ac:chgData name="E Crawford" userId="bd4e702e-52f7-40a6-8210-c6ee9d5d1a32" providerId="ADAL" clId="{EAF5CA13-2E5E-4E33-99D9-C5C0F845B3A4}" dt="2024-01-10T14:22:59.430" v="3665" actId="1076"/>
          <ac:picMkLst>
            <pc:docMk/>
            <pc:sldMk cId="1586760173" sldId="294"/>
            <ac:picMk id="9" creationId="{AC81A720-136B-429A-8215-F00A7E35469B}"/>
          </ac:picMkLst>
        </pc:picChg>
      </pc:sldChg>
      <pc:sldChg chg="addSp delSp modSp mod ord">
        <pc:chgData name="E Crawford" userId="bd4e702e-52f7-40a6-8210-c6ee9d5d1a32" providerId="ADAL" clId="{EAF5CA13-2E5E-4E33-99D9-C5C0F845B3A4}" dt="2024-01-10T12:36:10.743" v="2968"/>
        <pc:sldMkLst>
          <pc:docMk/>
          <pc:sldMk cId="1826722907" sldId="295"/>
        </pc:sldMkLst>
        <pc:spChg chg="mod">
          <ac:chgData name="E Crawford" userId="bd4e702e-52f7-40a6-8210-c6ee9d5d1a32" providerId="ADAL" clId="{EAF5CA13-2E5E-4E33-99D9-C5C0F845B3A4}" dt="2024-01-10T12:34:15.601" v="2961" actId="1076"/>
          <ac:spMkLst>
            <pc:docMk/>
            <pc:sldMk cId="1826722907" sldId="295"/>
            <ac:spMk id="6" creationId="{8A91437E-9F90-4219-802B-AFF01069A81B}"/>
          </ac:spMkLst>
        </pc:spChg>
        <pc:picChg chg="add mod">
          <ac:chgData name="E Crawford" userId="bd4e702e-52f7-40a6-8210-c6ee9d5d1a32" providerId="ADAL" clId="{EAF5CA13-2E5E-4E33-99D9-C5C0F845B3A4}" dt="2024-01-10T12:32:18.015" v="2457" actId="1076"/>
          <ac:picMkLst>
            <pc:docMk/>
            <pc:sldMk cId="1826722907" sldId="295"/>
            <ac:picMk id="9" creationId="{DF3C5829-2FC6-4C37-BA90-A05CF2FE9A15}"/>
          </ac:picMkLst>
        </pc:picChg>
        <pc:picChg chg="add del mod">
          <ac:chgData name="E Crawford" userId="bd4e702e-52f7-40a6-8210-c6ee9d5d1a32" providerId="ADAL" clId="{EAF5CA13-2E5E-4E33-99D9-C5C0F845B3A4}" dt="2024-01-10T12:36:10.743" v="2968"/>
          <ac:picMkLst>
            <pc:docMk/>
            <pc:sldMk cId="1826722907" sldId="295"/>
            <ac:picMk id="10" creationId="{0EC933DF-E569-42DF-8851-B1277B3B151D}"/>
          </ac:picMkLst>
        </pc:picChg>
      </pc:sldChg>
      <pc:sldChg chg="ord">
        <pc:chgData name="E Crawford" userId="bd4e702e-52f7-40a6-8210-c6ee9d5d1a32" providerId="ADAL" clId="{EAF5CA13-2E5E-4E33-99D9-C5C0F845B3A4}" dt="2024-01-10T14:31:17.328" v="4129"/>
        <pc:sldMkLst>
          <pc:docMk/>
          <pc:sldMk cId="818614375" sldId="296"/>
        </pc:sldMkLst>
      </pc:sldChg>
      <pc:sldChg chg="addSp modSp mod modNotesTx">
        <pc:chgData name="E Crawford" userId="bd4e702e-52f7-40a6-8210-c6ee9d5d1a32" providerId="ADAL" clId="{EAF5CA13-2E5E-4E33-99D9-C5C0F845B3A4}" dt="2024-01-10T14:39:04.463" v="5087" actId="1076"/>
        <pc:sldMkLst>
          <pc:docMk/>
          <pc:sldMk cId="359722980" sldId="297"/>
        </pc:sldMkLst>
        <pc:spChg chg="mod">
          <ac:chgData name="E Crawford" userId="bd4e702e-52f7-40a6-8210-c6ee9d5d1a32" providerId="ADAL" clId="{EAF5CA13-2E5E-4E33-99D9-C5C0F845B3A4}" dt="2024-01-10T10:56:50.950" v="69" actId="20577"/>
          <ac:spMkLst>
            <pc:docMk/>
            <pc:sldMk cId="359722980" sldId="297"/>
            <ac:spMk id="5" creationId="{D52B8434-0E0A-41CE-BE28-2D0A69E3BCD3}"/>
          </ac:spMkLst>
        </pc:spChg>
        <pc:spChg chg="mod">
          <ac:chgData name="E Crawford" userId="bd4e702e-52f7-40a6-8210-c6ee9d5d1a32" providerId="ADAL" clId="{EAF5CA13-2E5E-4E33-99D9-C5C0F845B3A4}" dt="2024-01-10T14:39:04.463" v="5087" actId="1076"/>
          <ac:spMkLst>
            <pc:docMk/>
            <pc:sldMk cId="359722980" sldId="297"/>
            <ac:spMk id="6" creationId="{8A91437E-9F90-4219-802B-AFF01069A81B}"/>
          </ac:spMkLst>
        </pc:spChg>
        <pc:spChg chg="add mod">
          <ac:chgData name="E Crawford" userId="bd4e702e-52f7-40a6-8210-c6ee9d5d1a32" providerId="ADAL" clId="{EAF5CA13-2E5E-4E33-99D9-C5C0F845B3A4}" dt="2024-01-10T14:33:28.416" v="4140" actId="1036"/>
          <ac:spMkLst>
            <pc:docMk/>
            <pc:sldMk cId="359722980" sldId="297"/>
            <ac:spMk id="10" creationId="{AC1FBDFB-7944-451E-A5E4-5A222830EA27}"/>
          </ac:spMkLst>
        </pc:spChg>
        <pc:picChg chg="mod">
          <ac:chgData name="E Crawford" userId="bd4e702e-52f7-40a6-8210-c6ee9d5d1a32" providerId="ADAL" clId="{EAF5CA13-2E5E-4E33-99D9-C5C0F845B3A4}" dt="2024-01-10T14:33:00.622" v="4133" actId="1076"/>
          <ac:picMkLst>
            <pc:docMk/>
            <pc:sldMk cId="359722980" sldId="297"/>
            <ac:picMk id="7" creationId="{AE4E8734-7BFA-43C5-8450-CC73C4B16588}"/>
          </ac:picMkLst>
        </pc:picChg>
        <pc:picChg chg="add mod">
          <ac:chgData name="E Crawford" userId="bd4e702e-52f7-40a6-8210-c6ee9d5d1a32" providerId="ADAL" clId="{EAF5CA13-2E5E-4E33-99D9-C5C0F845B3A4}" dt="2024-01-10T14:33:28.416" v="4140" actId="1036"/>
          <ac:picMkLst>
            <pc:docMk/>
            <pc:sldMk cId="359722980" sldId="297"/>
            <ac:picMk id="9" creationId="{A899A699-8372-4B04-BF3E-02ACDD6CE50D}"/>
          </ac:picMkLst>
        </pc:picChg>
      </pc:sldChg>
      <pc:sldChg chg="modSp mod ord modNotesTx">
        <pc:chgData name="E Crawford" userId="bd4e702e-52f7-40a6-8210-c6ee9d5d1a32" providerId="ADAL" clId="{EAF5CA13-2E5E-4E33-99D9-C5C0F845B3A4}" dt="2024-01-10T14:48:05.160" v="6298" actId="20577"/>
        <pc:sldMkLst>
          <pc:docMk/>
          <pc:sldMk cId="2096020655" sldId="299"/>
        </pc:sldMkLst>
        <pc:spChg chg="mod">
          <ac:chgData name="E Crawford" userId="bd4e702e-52f7-40a6-8210-c6ee9d5d1a32" providerId="ADAL" clId="{EAF5CA13-2E5E-4E33-99D9-C5C0F845B3A4}" dt="2024-01-10T10:56:43.742" v="57" actId="20577"/>
          <ac:spMkLst>
            <pc:docMk/>
            <pc:sldMk cId="2096020655" sldId="299"/>
            <ac:spMk id="5" creationId="{D52B8434-0E0A-41CE-BE28-2D0A69E3BCD3}"/>
          </ac:spMkLst>
        </pc:spChg>
        <pc:spChg chg="mod">
          <ac:chgData name="E Crawford" userId="bd4e702e-52f7-40a6-8210-c6ee9d5d1a32" providerId="ADAL" clId="{EAF5CA13-2E5E-4E33-99D9-C5C0F845B3A4}" dt="2024-01-10T14:47:07.247" v="5985" actId="20577"/>
          <ac:spMkLst>
            <pc:docMk/>
            <pc:sldMk cId="2096020655" sldId="299"/>
            <ac:spMk id="6" creationId="{8A91437E-9F90-4219-802B-AFF01069A81B}"/>
          </ac:spMkLst>
        </pc:spChg>
      </pc:sldChg>
      <pc:sldChg chg="addSp delSp modSp add mod modNotesTx">
        <pc:chgData name="E Crawford" userId="bd4e702e-52f7-40a6-8210-c6ee9d5d1a32" providerId="ADAL" clId="{EAF5CA13-2E5E-4E33-99D9-C5C0F845B3A4}" dt="2024-01-10T12:36:54.333" v="2970"/>
        <pc:sldMkLst>
          <pc:docMk/>
          <pc:sldMk cId="4020983117" sldId="300"/>
        </pc:sldMkLst>
        <pc:spChg chg="mod">
          <ac:chgData name="E Crawford" userId="bd4e702e-52f7-40a6-8210-c6ee9d5d1a32" providerId="ADAL" clId="{EAF5CA13-2E5E-4E33-99D9-C5C0F845B3A4}" dt="2024-01-10T12:23:30.468" v="794" actId="21"/>
          <ac:spMkLst>
            <pc:docMk/>
            <pc:sldMk cId="4020983117" sldId="300"/>
            <ac:spMk id="6" creationId="{8A91437E-9F90-4219-802B-AFF01069A81B}"/>
          </ac:spMkLst>
        </pc:spChg>
        <pc:spChg chg="add mod">
          <ac:chgData name="E Crawford" userId="bd4e702e-52f7-40a6-8210-c6ee9d5d1a32" providerId="ADAL" clId="{EAF5CA13-2E5E-4E33-99D9-C5C0F845B3A4}" dt="2024-01-10T12:26:47.677" v="1422" actId="20577"/>
          <ac:spMkLst>
            <pc:docMk/>
            <pc:sldMk cId="4020983117" sldId="300"/>
            <ac:spMk id="8" creationId="{97FC469B-4935-4242-B3A9-167ED2BB712D}"/>
          </ac:spMkLst>
        </pc:spChg>
        <pc:spChg chg="add mod">
          <ac:chgData name="E Crawford" userId="bd4e702e-52f7-40a6-8210-c6ee9d5d1a32" providerId="ADAL" clId="{EAF5CA13-2E5E-4E33-99D9-C5C0F845B3A4}" dt="2024-01-10T12:24:11.318" v="821" actId="1076"/>
          <ac:spMkLst>
            <pc:docMk/>
            <pc:sldMk cId="4020983117" sldId="300"/>
            <ac:spMk id="9" creationId="{D5771CDB-E4D5-4138-9FE3-5C4ADF074245}"/>
          </ac:spMkLst>
        </pc:spChg>
        <pc:spChg chg="add mod">
          <ac:chgData name="E Crawford" userId="bd4e702e-52f7-40a6-8210-c6ee9d5d1a32" providerId="ADAL" clId="{EAF5CA13-2E5E-4E33-99D9-C5C0F845B3A4}" dt="2024-01-10T12:24:21.854" v="824" actId="1076"/>
          <ac:spMkLst>
            <pc:docMk/>
            <pc:sldMk cId="4020983117" sldId="300"/>
            <ac:spMk id="10" creationId="{6C7DED3A-A928-4D22-A255-DA0A44031BE7}"/>
          </ac:spMkLst>
        </pc:spChg>
        <pc:spChg chg="add mod">
          <ac:chgData name="E Crawford" userId="bd4e702e-52f7-40a6-8210-c6ee9d5d1a32" providerId="ADAL" clId="{EAF5CA13-2E5E-4E33-99D9-C5C0F845B3A4}" dt="2024-01-10T12:23:35.358" v="797" actId="1076"/>
          <ac:spMkLst>
            <pc:docMk/>
            <pc:sldMk cId="4020983117" sldId="300"/>
            <ac:spMk id="11" creationId="{8AEA7A95-E29C-482F-A8BA-310296071AE5}"/>
          </ac:spMkLst>
        </pc:spChg>
        <pc:spChg chg="add mod">
          <ac:chgData name="E Crawford" userId="bd4e702e-52f7-40a6-8210-c6ee9d5d1a32" providerId="ADAL" clId="{EAF5CA13-2E5E-4E33-99D9-C5C0F845B3A4}" dt="2024-01-10T12:24:25.614" v="825" actId="1076"/>
          <ac:spMkLst>
            <pc:docMk/>
            <pc:sldMk cId="4020983117" sldId="300"/>
            <ac:spMk id="12" creationId="{AD5E8F1C-890C-4B11-B095-407ED9181F23}"/>
          </ac:spMkLst>
        </pc:spChg>
        <pc:spChg chg="add mod">
          <ac:chgData name="E Crawford" userId="bd4e702e-52f7-40a6-8210-c6ee9d5d1a32" providerId="ADAL" clId="{EAF5CA13-2E5E-4E33-99D9-C5C0F845B3A4}" dt="2024-01-10T12:24:50.583" v="830" actId="1076"/>
          <ac:spMkLst>
            <pc:docMk/>
            <pc:sldMk cId="4020983117" sldId="300"/>
            <ac:spMk id="13" creationId="{23D52478-7171-42A2-9065-ABFF1EE37C58}"/>
          </ac:spMkLst>
        </pc:spChg>
        <pc:spChg chg="add mod">
          <ac:chgData name="E Crawford" userId="bd4e702e-52f7-40a6-8210-c6ee9d5d1a32" providerId="ADAL" clId="{EAF5CA13-2E5E-4E33-99D9-C5C0F845B3A4}" dt="2024-01-10T12:24:46.094" v="828" actId="1076"/>
          <ac:spMkLst>
            <pc:docMk/>
            <pc:sldMk cId="4020983117" sldId="300"/>
            <ac:spMk id="14" creationId="{CD295E4B-39D4-4C1B-AE7F-FD76261C8E4E}"/>
          </ac:spMkLst>
        </pc:spChg>
        <pc:spChg chg="add mod">
          <ac:chgData name="E Crawford" userId="bd4e702e-52f7-40a6-8210-c6ee9d5d1a32" providerId="ADAL" clId="{EAF5CA13-2E5E-4E33-99D9-C5C0F845B3A4}" dt="2024-01-10T12:24:38.342" v="826" actId="1076"/>
          <ac:spMkLst>
            <pc:docMk/>
            <pc:sldMk cId="4020983117" sldId="300"/>
            <ac:spMk id="15" creationId="{D0ABB72E-4A6A-4DF4-B5CA-E3D4C135C009}"/>
          </ac:spMkLst>
        </pc:spChg>
        <pc:spChg chg="add mod">
          <ac:chgData name="E Crawford" userId="bd4e702e-52f7-40a6-8210-c6ee9d5d1a32" providerId="ADAL" clId="{EAF5CA13-2E5E-4E33-99D9-C5C0F845B3A4}" dt="2024-01-10T12:24:47.647" v="829" actId="1076"/>
          <ac:spMkLst>
            <pc:docMk/>
            <pc:sldMk cId="4020983117" sldId="300"/>
            <ac:spMk id="16" creationId="{1E27DE47-89C6-4461-9EAE-BFC6FFACDDA3}"/>
          </ac:spMkLst>
        </pc:spChg>
        <pc:spChg chg="add del mod">
          <ac:chgData name="E Crawford" userId="bd4e702e-52f7-40a6-8210-c6ee9d5d1a32" providerId="ADAL" clId="{EAF5CA13-2E5E-4E33-99D9-C5C0F845B3A4}" dt="2024-01-10T12:22:38.148" v="763"/>
          <ac:spMkLst>
            <pc:docMk/>
            <pc:sldMk cId="4020983117" sldId="300"/>
            <ac:spMk id="17" creationId="{FFBC6217-988D-4FC0-9ED5-A483C8ECDD1D}"/>
          </ac:spMkLst>
        </pc:spChg>
        <pc:spChg chg="add del mod">
          <ac:chgData name="E Crawford" userId="bd4e702e-52f7-40a6-8210-c6ee9d5d1a32" providerId="ADAL" clId="{EAF5CA13-2E5E-4E33-99D9-C5C0F845B3A4}" dt="2024-01-10T12:36:54.333" v="2970"/>
          <ac:spMkLst>
            <pc:docMk/>
            <pc:sldMk cId="4020983117" sldId="300"/>
            <ac:spMk id="18" creationId="{D6B286AA-A960-473E-A7F9-7ACED53D7767}"/>
          </ac:spMkLst>
        </pc:spChg>
        <pc:picChg chg="mod">
          <ac:chgData name="E Crawford" userId="bd4e702e-52f7-40a6-8210-c6ee9d5d1a32" providerId="ADAL" clId="{EAF5CA13-2E5E-4E33-99D9-C5C0F845B3A4}" dt="2024-01-10T12:23:59.334" v="806" actId="1076"/>
          <ac:picMkLst>
            <pc:docMk/>
            <pc:sldMk cId="4020983117" sldId="300"/>
            <ac:picMk id="7" creationId="{AE4E8734-7BFA-43C5-8450-CC73C4B16588}"/>
          </ac:picMkLst>
        </pc:picChg>
      </pc:sldChg>
      <pc:sldChg chg="modSp add mod modNotesTx">
        <pc:chgData name="E Crawford" userId="bd4e702e-52f7-40a6-8210-c6ee9d5d1a32" providerId="ADAL" clId="{EAF5CA13-2E5E-4E33-99D9-C5C0F845B3A4}" dt="2024-01-10T14:19:44.169" v="3654" actId="20577"/>
        <pc:sldMkLst>
          <pc:docMk/>
          <pc:sldMk cId="512562880" sldId="301"/>
        </pc:sldMkLst>
        <pc:spChg chg="mod">
          <ac:chgData name="E Crawford" userId="bd4e702e-52f7-40a6-8210-c6ee9d5d1a32" providerId="ADAL" clId="{EAF5CA13-2E5E-4E33-99D9-C5C0F845B3A4}" dt="2024-01-10T12:32:06.989" v="2455" actId="5793"/>
          <ac:spMkLst>
            <pc:docMk/>
            <pc:sldMk cId="512562880" sldId="301"/>
            <ac:spMk id="5" creationId="{D52B8434-0E0A-41CE-BE28-2D0A69E3BCD3}"/>
          </ac:spMkLst>
        </pc:spChg>
        <pc:spChg chg="mod">
          <ac:chgData name="E Crawford" userId="bd4e702e-52f7-40a6-8210-c6ee9d5d1a32" providerId="ADAL" clId="{EAF5CA13-2E5E-4E33-99D9-C5C0F845B3A4}" dt="2024-01-10T14:19:44.169" v="3654" actId="20577"/>
          <ac:spMkLst>
            <pc:docMk/>
            <pc:sldMk cId="512562880" sldId="301"/>
            <ac:spMk id="6" creationId="{8A91437E-9F90-4219-802B-AFF01069A81B}"/>
          </ac:spMkLst>
        </pc:spChg>
      </pc:sldChg>
      <pc:sldChg chg="add del">
        <pc:chgData name="E Crawford" userId="bd4e702e-52f7-40a6-8210-c6ee9d5d1a32" providerId="ADAL" clId="{EAF5CA13-2E5E-4E33-99D9-C5C0F845B3A4}" dt="2024-01-10T12:34:22.256" v="2963"/>
        <pc:sldMkLst>
          <pc:docMk/>
          <pc:sldMk cId="2385152282" sldId="302"/>
        </pc:sldMkLst>
      </pc:sldChg>
      <pc:sldChg chg="new">
        <pc:chgData name="E Crawford" userId="bd4e702e-52f7-40a6-8210-c6ee9d5d1a32" providerId="ADAL" clId="{EAF5CA13-2E5E-4E33-99D9-C5C0F845B3A4}" dt="2024-01-10T12:34:23.756" v="2964" actId="680"/>
        <pc:sldMkLst>
          <pc:docMk/>
          <pc:sldMk cId="3519840889" sldId="302"/>
        </pc:sldMkLst>
      </pc:sldChg>
      <pc:sldChg chg="addSp delSp modSp add mod modNotesTx">
        <pc:chgData name="E Crawford" userId="bd4e702e-52f7-40a6-8210-c6ee9d5d1a32" providerId="ADAL" clId="{EAF5CA13-2E5E-4E33-99D9-C5C0F845B3A4}" dt="2024-01-10T14:28:02.190" v="3893" actId="20577"/>
        <pc:sldMkLst>
          <pc:docMk/>
          <pc:sldMk cId="1621261380" sldId="303"/>
        </pc:sldMkLst>
        <pc:spChg chg="mod ord">
          <ac:chgData name="E Crawford" userId="bd4e702e-52f7-40a6-8210-c6ee9d5d1a32" providerId="ADAL" clId="{EAF5CA13-2E5E-4E33-99D9-C5C0F845B3A4}" dt="2024-01-10T14:25:59.830" v="3854" actId="1038"/>
          <ac:spMkLst>
            <pc:docMk/>
            <pc:sldMk cId="1621261380" sldId="303"/>
            <ac:spMk id="10" creationId="{3B901770-BF1E-4913-A44B-B59B58937E28}"/>
          </ac:spMkLst>
        </pc:spChg>
        <pc:picChg chg="add mod">
          <ac:chgData name="E Crawford" userId="bd4e702e-52f7-40a6-8210-c6ee9d5d1a32" providerId="ADAL" clId="{EAF5CA13-2E5E-4E33-99D9-C5C0F845B3A4}" dt="2024-01-10T14:24:06.421" v="3846" actId="1076"/>
          <ac:picMkLst>
            <pc:docMk/>
            <pc:sldMk cId="1621261380" sldId="303"/>
            <ac:picMk id="8" creationId="{F7937F56-B258-4706-A735-6E6BEB0528B1}"/>
          </ac:picMkLst>
        </pc:picChg>
        <pc:picChg chg="del">
          <ac:chgData name="E Crawford" userId="bd4e702e-52f7-40a6-8210-c6ee9d5d1a32" providerId="ADAL" clId="{EAF5CA13-2E5E-4E33-99D9-C5C0F845B3A4}" dt="2024-01-10T14:23:38.547" v="3842" actId="478"/>
          <ac:picMkLst>
            <pc:docMk/>
            <pc:sldMk cId="1621261380" sldId="303"/>
            <ac:picMk id="9" creationId="{AC81A720-136B-429A-8215-F00A7E35469B}"/>
          </ac:picMkLst>
        </pc:picChg>
      </pc:sldChg>
      <pc:sldChg chg="addSp delSp modSp add mod modNotesTx">
        <pc:chgData name="E Crawford" userId="bd4e702e-52f7-40a6-8210-c6ee9d5d1a32" providerId="ADAL" clId="{EAF5CA13-2E5E-4E33-99D9-C5C0F845B3A4}" dt="2024-01-10T14:29:46.544" v="4002" actId="208"/>
        <pc:sldMkLst>
          <pc:docMk/>
          <pc:sldMk cId="1770787888" sldId="304"/>
        </pc:sldMkLst>
        <pc:spChg chg="mod">
          <ac:chgData name="E Crawford" userId="bd4e702e-52f7-40a6-8210-c6ee9d5d1a32" providerId="ADAL" clId="{EAF5CA13-2E5E-4E33-99D9-C5C0F845B3A4}" dt="2024-01-10T14:29:32.630" v="3998" actId="1076"/>
          <ac:spMkLst>
            <pc:docMk/>
            <pc:sldMk cId="1770787888" sldId="304"/>
            <ac:spMk id="10" creationId="{3B901770-BF1E-4913-A44B-B59B58937E28}"/>
          </ac:spMkLst>
        </pc:spChg>
        <pc:spChg chg="add mod">
          <ac:chgData name="E Crawford" userId="bd4e702e-52f7-40a6-8210-c6ee9d5d1a32" providerId="ADAL" clId="{EAF5CA13-2E5E-4E33-99D9-C5C0F845B3A4}" dt="2024-01-10T14:29:46.544" v="4002" actId="208"/>
          <ac:spMkLst>
            <pc:docMk/>
            <pc:sldMk cId="1770787888" sldId="304"/>
            <ac:spMk id="13" creationId="{DB88D82B-AACE-4D3D-9DBA-59C1693B233C}"/>
          </ac:spMkLst>
        </pc:spChg>
        <pc:picChg chg="del">
          <ac:chgData name="E Crawford" userId="bd4e702e-52f7-40a6-8210-c6ee9d5d1a32" providerId="ADAL" clId="{EAF5CA13-2E5E-4E33-99D9-C5C0F845B3A4}" dt="2024-01-10T14:28:27.194" v="3989" actId="478"/>
          <ac:picMkLst>
            <pc:docMk/>
            <pc:sldMk cId="1770787888" sldId="304"/>
            <ac:picMk id="8" creationId="{F7937F56-B258-4706-A735-6E6BEB0528B1}"/>
          </ac:picMkLst>
        </pc:picChg>
        <pc:picChg chg="add mod ord">
          <ac:chgData name="E Crawford" userId="bd4e702e-52f7-40a6-8210-c6ee9d5d1a32" providerId="ADAL" clId="{EAF5CA13-2E5E-4E33-99D9-C5C0F845B3A4}" dt="2024-01-10T14:29:32.630" v="3998" actId="1076"/>
          <ac:picMkLst>
            <pc:docMk/>
            <pc:sldMk cId="1770787888" sldId="304"/>
            <ac:picMk id="9" creationId="{D2C7EA00-5C0C-488D-A6C3-C47306071303}"/>
          </ac:picMkLst>
        </pc:picChg>
        <pc:picChg chg="add mod">
          <ac:chgData name="E Crawford" userId="bd4e702e-52f7-40a6-8210-c6ee9d5d1a32" providerId="ADAL" clId="{EAF5CA13-2E5E-4E33-99D9-C5C0F845B3A4}" dt="2024-01-10T14:29:33.638" v="3999" actId="1076"/>
          <ac:picMkLst>
            <pc:docMk/>
            <pc:sldMk cId="1770787888" sldId="304"/>
            <ac:picMk id="12" creationId="{5CADAFC1-45F6-4932-B99D-50C51D6F6E53}"/>
          </ac:picMkLst>
        </pc:picChg>
      </pc:sldChg>
      <pc:sldChg chg="addSp modSp add mod modNotesTx">
        <pc:chgData name="E Crawford" userId="bd4e702e-52f7-40a6-8210-c6ee9d5d1a32" providerId="ADAL" clId="{EAF5CA13-2E5E-4E33-99D9-C5C0F845B3A4}" dt="2024-01-10T14:31:03.670" v="4127" actId="1076"/>
        <pc:sldMkLst>
          <pc:docMk/>
          <pc:sldMk cId="1109698273" sldId="305"/>
        </pc:sldMkLst>
        <pc:spChg chg="mod">
          <ac:chgData name="E Crawford" userId="bd4e702e-52f7-40a6-8210-c6ee9d5d1a32" providerId="ADAL" clId="{EAF5CA13-2E5E-4E33-99D9-C5C0F845B3A4}" dt="2024-01-10T14:30:38" v="4116" actId="1076"/>
          <ac:spMkLst>
            <pc:docMk/>
            <pc:sldMk cId="1109698273" sldId="305"/>
            <ac:spMk id="10" creationId="{3B901770-BF1E-4913-A44B-B59B58937E28}"/>
          </ac:spMkLst>
        </pc:spChg>
        <pc:spChg chg="mod">
          <ac:chgData name="E Crawford" userId="bd4e702e-52f7-40a6-8210-c6ee9d5d1a32" providerId="ADAL" clId="{EAF5CA13-2E5E-4E33-99D9-C5C0F845B3A4}" dt="2024-01-10T14:31:01.750" v="4126" actId="1076"/>
          <ac:spMkLst>
            <pc:docMk/>
            <pc:sldMk cId="1109698273" sldId="305"/>
            <ac:spMk id="13" creationId="{DB88D82B-AACE-4D3D-9DBA-59C1693B233C}"/>
          </ac:spMkLst>
        </pc:spChg>
        <pc:spChg chg="add mod">
          <ac:chgData name="E Crawford" userId="bd4e702e-52f7-40a6-8210-c6ee9d5d1a32" providerId="ADAL" clId="{EAF5CA13-2E5E-4E33-99D9-C5C0F845B3A4}" dt="2024-01-10T14:30:55.262" v="4124" actId="1076"/>
          <ac:spMkLst>
            <pc:docMk/>
            <pc:sldMk cId="1109698273" sldId="305"/>
            <ac:spMk id="14" creationId="{B553932F-2BBA-4A67-BC78-0607D43B75DF}"/>
          </ac:spMkLst>
        </pc:spChg>
        <pc:picChg chg="add mod">
          <ac:chgData name="E Crawford" userId="bd4e702e-52f7-40a6-8210-c6ee9d5d1a32" providerId="ADAL" clId="{EAF5CA13-2E5E-4E33-99D9-C5C0F845B3A4}" dt="2024-01-10T14:30:48.629" v="4121" actId="1076"/>
          <ac:picMkLst>
            <pc:docMk/>
            <pc:sldMk cId="1109698273" sldId="305"/>
            <ac:picMk id="8" creationId="{8E7D597B-7CE4-46D3-98BA-31DEFD13BEBD}"/>
          </ac:picMkLst>
        </pc:picChg>
        <pc:picChg chg="mod">
          <ac:chgData name="E Crawford" userId="bd4e702e-52f7-40a6-8210-c6ee9d5d1a32" providerId="ADAL" clId="{EAF5CA13-2E5E-4E33-99D9-C5C0F845B3A4}" dt="2024-01-10T14:30:38" v="4116" actId="1076"/>
          <ac:picMkLst>
            <pc:docMk/>
            <pc:sldMk cId="1109698273" sldId="305"/>
            <ac:picMk id="9" creationId="{D2C7EA00-5C0C-488D-A6C3-C47306071303}"/>
          </ac:picMkLst>
        </pc:picChg>
        <pc:picChg chg="mod">
          <ac:chgData name="E Crawford" userId="bd4e702e-52f7-40a6-8210-c6ee9d5d1a32" providerId="ADAL" clId="{EAF5CA13-2E5E-4E33-99D9-C5C0F845B3A4}" dt="2024-01-10T14:31:03.670" v="4127" actId="1076"/>
          <ac:picMkLst>
            <pc:docMk/>
            <pc:sldMk cId="1109698273" sldId="305"/>
            <ac:picMk id="12" creationId="{5CADAFC1-45F6-4932-B99D-50C51D6F6E5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CED8CE-CF51-1B47-9C53-A785501AA539}" type="datetimeFigureOut">
              <a:rPr lang="en-US" smtClean="0"/>
              <a:t>1/10/2024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D884A6-B903-9249-A321-A7B182D6958F}" type="slidenum">
              <a:rPr lang="en-US" smtClean="0"/>
              <a:t>‹#›</a:t>
            </a:fld>
            <a:endParaRPr lang="en-US"/>
          </a:p>
        </p:txBody>
      </p:sp>
    </p:spTree>
    <p:extLst>
      <p:ext uri="{BB962C8B-B14F-4D97-AF65-F5344CB8AC3E}">
        <p14:creationId xmlns:p14="http://schemas.microsoft.com/office/powerpoint/2010/main" val="1780695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Welcome families and explain the purpose of the evening – to join together with the intention of preparing our students in the final run up to the summer exam series.</a:t>
            </a:r>
          </a:p>
          <a:p>
            <a:endParaRPr lang="en-GB" dirty="0"/>
          </a:p>
          <a:p>
            <a:pPr>
              <a:spcAft>
                <a:spcPts val="800"/>
              </a:spcAft>
            </a:pPr>
            <a:r>
              <a:rPr lang="en-GB" sz="1200" dirty="0">
                <a:latin typeface="Century Gothic" pitchFamily="34" charset="0"/>
                <a:cs typeface="Times New Roman" charset="0"/>
              </a:rPr>
              <a:t>Share the numbers with the group – can anyone guess what they represent?</a:t>
            </a:r>
          </a:p>
          <a:p>
            <a:pPr>
              <a:spcAft>
                <a:spcPts val="800"/>
              </a:spcAft>
            </a:pPr>
            <a:endParaRPr lang="en-GB" sz="1200" dirty="0">
              <a:latin typeface="Century Gothic" pitchFamily="34" charset="0"/>
              <a:cs typeface="Times New Roman" charset="0"/>
            </a:endParaRPr>
          </a:p>
          <a:p>
            <a:pPr>
              <a:spcAft>
                <a:spcPts val="800"/>
              </a:spcAft>
            </a:pPr>
            <a:r>
              <a:rPr lang="en-GB" sz="1200" dirty="0">
                <a:latin typeface="Century Gothic" pitchFamily="34" charset="0"/>
                <a:cs typeface="Times New Roman" charset="0"/>
              </a:rPr>
              <a:t>17 weeks until exams start</a:t>
            </a:r>
          </a:p>
          <a:p>
            <a:pPr>
              <a:spcAft>
                <a:spcPts val="800"/>
              </a:spcAft>
            </a:pPr>
            <a:r>
              <a:rPr lang="en-GB" sz="1200" dirty="0">
                <a:latin typeface="Century Gothic" pitchFamily="34" charset="0"/>
                <a:cs typeface="Times New Roman" charset="0"/>
              </a:rPr>
              <a:t>14 weeks in left of school</a:t>
            </a:r>
          </a:p>
          <a:p>
            <a:pPr>
              <a:spcAft>
                <a:spcPts val="800"/>
              </a:spcAft>
            </a:pPr>
            <a:r>
              <a:rPr lang="en-GB" sz="1200" dirty="0">
                <a:latin typeface="Century Gothic" pitchFamily="34" charset="0"/>
                <a:cs typeface="Times New Roman" charset="0"/>
              </a:rPr>
              <a:t>7 cycles of the timetable</a:t>
            </a:r>
          </a:p>
          <a:p>
            <a:pPr>
              <a:spcAft>
                <a:spcPts val="800"/>
              </a:spcAft>
            </a:pPr>
            <a:r>
              <a:rPr lang="en-GB" sz="1200" dirty="0">
                <a:latin typeface="Century Gothic" pitchFamily="34" charset="0"/>
                <a:cs typeface="Times New Roman" charset="0"/>
              </a:rPr>
              <a:t>63 – the rough number of lessons for each of your </a:t>
            </a:r>
            <a:r>
              <a:rPr lang="en-GB" sz="1200" dirty="0" smtClean="0">
                <a:latin typeface="Century Gothic" pitchFamily="34" charset="0"/>
                <a:cs typeface="Times New Roman" charset="0"/>
              </a:rPr>
              <a:t>subjects before the exams start</a:t>
            </a:r>
            <a:endParaRPr lang="en-GB" sz="1200" dirty="0">
              <a:latin typeface="Century Gothic" pitchFamily="34" charset="0"/>
              <a:cs typeface="Times New Roman" charset="0"/>
            </a:endParaRPr>
          </a:p>
          <a:p>
            <a:endParaRPr lang="en-GB" dirty="0"/>
          </a:p>
        </p:txBody>
      </p:sp>
      <p:sp>
        <p:nvSpPr>
          <p:cNvPr id="4" name="Slide Number Placeholder 3"/>
          <p:cNvSpPr>
            <a:spLocks noGrp="1"/>
          </p:cNvSpPr>
          <p:nvPr>
            <p:ph type="sldNum" sz="quarter" idx="5"/>
          </p:nvPr>
        </p:nvSpPr>
        <p:spPr/>
        <p:txBody>
          <a:bodyPr/>
          <a:lstStyle/>
          <a:p>
            <a:fld id="{0DD884A6-B903-9249-A321-A7B182D6958F}" type="slidenum">
              <a:rPr lang="en-US" smtClean="0"/>
              <a:t>2</a:t>
            </a:fld>
            <a:endParaRPr lang="en-US"/>
          </a:p>
        </p:txBody>
      </p:sp>
    </p:spTree>
    <p:extLst>
      <p:ext uri="{BB962C8B-B14F-4D97-AF65-F5344CB8AC3E}">
        <p14:creationId xmlns:p14="http://schemas.microsoft.com/office/powerpoint/2010/main" val="1361592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One thing that we want to highlight that might be different to those messages we gave</a:t>
            </a:r>
            <a:r>
              <a:rPr lang="en-GB" baseline="0" dirty="0" smtClean="0"/>
              <a:t> you at GCSE </a:t>
            </a:r>
            <a:r>
              <a:rPr lang="en-GB" dirty="0" smtClean="0"/>
              <a:t>is the need to keep an eye on caffeine consumption.</a:t>
            </a:r>
          </a:p>
          <a:p>
            <a:endParaRPr lang="en-GB" dirty="0" smtClean="0"/>
          </a:p>
          <a:p>
            <a:r>
              <a:rPr lang="en-GB" dirty="0" smtClean="0"/>
              <a:t>Share</a:t>
            </a:r>
            <a:r>
              <a:rPr lang="en-GB" baseline="0" dirty="0" smtClean="0"/>
              <a:t> the notes on the </a:t>
            </a:r>
            <a:r>
              <a:rPr lang="en-GB" baseline="0" dirty="0" err="1" smtClean="0"/>
              <a:t>PPT</a:t>
            </a:r>
            <a:r>
              <a:rPr lang="en-GB" baseline="0" dirty="0" smtClean="0"/>
              <a:t> and highlight the graphic that demonstrates the amount of caffeine in different types of drinks.</a:t>
            </a:r>
            <a:endParaRPr lang="en-GB" dirty="0" smtClean="0"/>
          </a:p>
          <a:p>
            <a:endParaRPr lang="en-GB" dirty="0" smtClean="0"/>
          </a:p>
          <a:p>
            <a:r>
              <a:rPr lang="en-GB" dirty="0" smtClean="0"/>
              <a:t>Avoid as much from lunchtime onwards as the effects of caffeine are long-lasting and can affect sleep even if done a while ago.</a:t>
            </a:r>
          </a:p>
          <a:p>
            <a:endParaRPr lang="en-GB" dirty="0" smtClean="0"/>
          </a:p>
        </p:txBody>
      </p:sp>
      <p:sp>
        <p:nvSpPr>
          <p:cNvPr id="4" name="Slide Number Placeholder 3"/>
          <p:cNvSpPr>
            <a:spLocks noGrp="1"/>
          </p:cNvSpPr>
          <p:nvPr>
            <p:ph type="sldNum" sz="quarter" idx="5"/>
          </p:nvPr>
        </p:nvSpPr>
        <p:spPr/>
        <p:txBody>
          <a:bodyPr/>
          <a:lstStyle/>
          <a:p>
            <a:fld id="{0DD884A6-B903-9249-A321-A7B182D6958F}" type="slidenum">
              <a:rPr lang="en-US" smtClean="0"/>
              <a:t>12</a:t>
            </a:fld>
            <a:endParaRPr lang="en-US"/>
          </a:p>
        </p:txBody>
      </p:sp>
    </p:spTree>
    <p:extLst>
      <p:ext uri="{BB962C8B-B14F-4D97-AF65-F5344CB8AC3E}">
        <p14:creationId xmlns:p14="http://schemas.microsoft.com/office/powerpoint/2010/main" val="3981873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Many students have a part-time job in order to support them through their studies and allow them to have some money in their pocket.</a:t>
            </a:r>
          </a:p>
          <a:p>
            <a:endParaRPr lang="en-GB" dirty="0"/>
          </a:p>
          <a:p>
            <a:r>
              <a:rPr lang="en-GB" dirty="0"/>
              <a:t>It’s important that these jobs don’t become an impediment to revision as we move closer to the exams.</a:t>
            </a:r>
          </a:p>
          <a:p>
            <a:endParaRPr lang="en-GB" dirty="0"/>
          </a:p>
          <a:p>
            <a:r>
              <a:rPr lang="en-GB" dirty="0"/>
              <a:t>Communicate – make sure work are aware of your exams – ask them to factor them into your rota and working hours where they can</a:t>
            </a:r>
          </a:p>
          <a:p>
            <a:endParaRPr lang="en-GB" dirty="0"/>
          </a:p>
          <a:p>
            <a:r>
              <a:rPr lang="en-GB" dirty="0"/>
              <a:t>Review - Constantly review the implications of the hours spent working in PT jobs – is there a need to work less, the closer we get to the exams?</a:t>
            </a:r>
          </a:p>
          <a:p>
            <a:endParaRPr lang="en-GB" dirty="0"/>
          </a:p>
          <a:p>
            <a:r>
              <a:rPr lang="en-GB" dirty="0"/>
              <a:t>Prioritise – as important as a job is, over the next few month, revision needs to the be the priority</a:t>
            </a:r>
          </a:p>
          <a:p>
            <a:endParaRPr lang="en-GB" dirty="0"/>
          </a:p>
          <a:p>
            <a:r>
              <a:rPr lang="en-GB" dirty="0"/>
              <a:t>Avoid burnout – when juggling a job and revision, it is crucial that you listen to your mind and body and respond to elements of stress quickly, so they don’t lead to burnout. Make sure you talk to your parents about how you’re feeling and act early if things are getting tough</a:t>
            </a:r>
          </a:p>
        </p:txBody>
      </p:sp>
      <p:sp>
        <p:nvSpPr>
          <p:cNvPr id="4" name="Slide Number Placeholder 3"/>
          <p:cNvSpPr>
            <a:spLocks noGrp="1"/>
          </p:cNvSpPr>
          <p:nvPr>
            <p:ph type="sldNum" sz="quarter" idx="5"/>
          </p:nvPr>
        </p:nvSpPr>
        <p:spPr/>
        <p:txBody>
          <a:bodyPr/>
          <a:lstStyle/>
          <a:p>
            <a:fld id="{0DD884A6-B903-9249-A321-A7B182D6958F}" type="slidenum">
              <a:rPr lang="en-US" smtClean="0"/>
              <a:t>13</a:t>
            </a:fld>
            <a:endParaRPr lang="en-US"/>
          </a:p>
        </p:txBody>
      </p:sp>
    </p:spTree>
    <p:extLst>
      <p:ext uri="{BB962C8B-B14F-4D97-AF65-F5344CB8AC3E}">
        <p14:creationId xmlns:p14="http://schemas.microsoft.com/office/powerpoint/2010/main" val="3874245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You are not in this alone, and we know</a:t>
            </a:r>
            <a:r>
              <a:rPr lang="en-GB" baseline="0" dirty="0" smtClean="0"/>
              <a:t> that we can be Brilliant Together.</a:t>
            </a:r>
            <a:endParaRPr lang="en-GB" dirty="0"/>
          </a:p>
        </p:txBody>
      </p:sp>
      <p:sp>
        <p:nvSpPr>
          <p:cNvPr id="4" name="Slide Number Placeholder 3"/>
          <p:cNvSpPr>
            <a:spLocks noGrp="1"/>
          </p:cNvSpPr>
          <p:nvPr>
            <p:ph type="sldNum" sz="quarter" idx="10"/>
          </p:nvPr>
        </p:nvSpPr>
        <p:spPr/>
        <p:txBody>
          <a:bodyPr/>
          <a:lstStyle/>
          <a:p>
            <a:fld id="{0DD884A6-B903-9249-A321-A7B182D6958F}" type="slidenum">
              <a:rPr lang="en-US" smtClean="0"/>
              <a:t>14</a:t>
            </a:fld>
            <a:endParaRPr lang="en-US"/>
          </a:p>
        </p:txBody>
      </p:sp>
    </p:spTree>
    <p:extLst>
      <p:ext uri="{BB962C8B-B14F-4D97-AF65-F5344CB8AC3E}">
        <p14:creationId xmlns:p14="http://schemas.microsoft.com/office/powerpoint/2010/main" val="400500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D884A6-B903-9249-A321-A7B182D6958F}" type="slidenum">
              <a:rPr lang="en-US" smtClean="0"/>
              <a:t>3</a:t>
            </a:fld>
            <a:endParaRPr lang="en-US"/>
          </a:p>
        </p:txBody>
      </p:sp>
    </p:spTree>
    <p:extLst>
      <p:ext uri="{BB962C8B-B14F-4D97-AF65-F5344CB8AC3E}">
        <p14:creationId xmlns:p14="http://schemas.microsoft.com/office/powerpoint/2010/main" val="42846918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Refer students and parents to the action plan section of</a:t>
            </a:r>
            <a:r>
              <a:rPr lang="en-GB" baseline="0" dirty="0" smtClean="0"/>
              <a:t> the booklet and allow some space for them to discuss this with each other, making some notes.</a:t>
            </a:r>
            <a:endParaRPr lang="en-GB" dirty="0"/>
          </a:p>
        </p:txBody>
      </p:sp>
      <p:sp>
        <p:nvSpPr>
          <p:cNvPr id="4" name="Slide Number Placeholder 3"/>
          <p:cNvSpPr>
            <a:spLocks noGrp="1"/>
          </p:cNvSpPr>
          <p:nvPr>
            <p:ph type="sldNum" sz="quarter" idx="10"/>
          </p:nvPr>
        </p:nvSpPr>
        <p:spPr/>
        <p:txBody>
          <a:bodyPr/>
          <a:lstStyle/>
          <a:p>
            <a:fld id="{0DD884A6-B903-9249-A321-A7B182D6958F}" type="slidenum">
              <a:rPr lang="en-US" smtClean="0"/>
              <a:t>5</a:t>
            </a:fld>
            <a:endParaRPr lang="en-US"/>
          </a:p>
        </p:txBody>
      </p:sp>
    </p:spTree>
    <p:extLst>
      <p:ext uri="{BB962C8B-B14F-4D97-AF65-F5344CB8AC3E}">
        <p14:creationId xmlns:p14="http://schemas.microsoft.com/office/powerpoint/2010/main" val="1631885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Share the revision strategies on the slide. These strategies are evidence based as being some of the best ways of revising and preparing for exams and assessments. </a:t>
            </a:r>
          </a:p>
          <a:p>
            <a:endParaRPr lang="en-GB" dirty="0"/>
          </a:p>
          <a:p>
            <a:r>
              <a:rPr lang="en-GB" dirty="0"/>
              <a:t>Which are most useful to you? Ask students and their parents to rank them in a diamond nine, with the most valuable revision strategy at the top etc. Encourage discussions to take place about why these strategies work so well for their subjects.</a:t>
            </a:r>
          </a:p>
          <a:p>
            <a:r>
              <a:rPr lang="en-GB" dirty="0"/>
              <a:t/>
            </a:r>
            <a:br>
              <a:rPr lang="en-GB" dirty="0"/>
            </a:br>
            <a:r>
              <a:rPr lang="en-GB" dirty="0"/>
              <a:t>Get some feedback from students about what they find most useful.</a:t>
            </a:r>
          </a:p>
          <a:p>
            <a:endParaRPr lang="en-GB" dirty="0"/>
          </a:p>
          <a:p>
            <a:r>
              <a:rPr lang="en-GB" dirty="0"/>
              <a:t>Reduce and transform – taking a bigger chunk of text and making it smaller, or turning it into something new</a:t>
            </a:r>
          </a:p>
          <a:p>
            <a:r>
              <a:rPr lang="en-GB" dirty="0"/>
              <a:t>Flash cards – writing key pieces of information on smaller pieces of paper/card and using them to test/quiz on the topic</a:t>
            </a:r>
          </a:p>
          <a:p>
            <a:r>
              <a:rPr lang="en-GB" dirty="0"/>
              <a:t>Leitner cards – using flashcards in a systematic way to check understanding and keep returning to topics you are less confident about</a:t>
            </a:r>
          </a:p>
          <a:p>
            <a:r>
              <a:rPr lang="en-GB" dirty="0"/>
              <a:t>Interleaving – planning in advance to revise topics more than once, in a systematic and spaced way</a:t>
            </a:r>
          </a:p>
          <a:p>
            <a:r>
              <a:rPr lang="en-GB" dirty="0"/>
              <a:t>Brain dumps – writing down everything you know about a topic. Referring to notes and adding in a different colour. Identifying gaps.</a:t>
            </a:r>
          </a:p>
          <a:p>
            <a:r>
              <a:rPr lang="en-GB" dirty="0"/>
              <a:t>Quizzing – asking others to quiz and test you on your learning. Could be multiple choice etc.</a:t>
            </a:r>
          </a:p>
          <a:p>
            <a:r>
              <a:rPr lang="en-GB" dirty="0"/>
              <a:t>Practise questions – either planning or writing full responses</a:t>
            </a:r>
          </a:p>
          <a:p>
            <a:r>
              <a:rPr lang="en-GB" dirty="0"/>
              <a:t>Revision clocks – short, time limited segments of revision</a:t>
            </a:r>
          </a:p>
          <a:p>
            <a:r>
              <a:rPr lang="en-GB" dirty="0"/>
              <a:t>Graphic organisers and mind maps – using visual ways of revising. This can also incorporate dual coding</a:t>
            </a:r>
          </a:p>
        </p:txBody>
      </p:sp>
      <p:sp>
        <p:nvSpPr>
          <p:cNvPr id="4" name="Slide Number Placeholder 3"/>
          <p:cNvSpPr>
            <a:spLocks noGrp="1"/>
          </p:cNvSpPr>
          <p:nvPr>
            <p:ph type="sldNum" sz="quarter" idx="5"/>
          </p:nvPr>
        </p:nvSpPr>
        <p:spPr/>
        <p:txBody>
          <a:bodyPr/>
          <a:lstStyle/>
          <a:p>
            <a:fld id="{0DD884A6-B903-9249-A321-A7B182D6958F}" type="slidenum">
              <a:rPr lang="en-US" smtClean="0"/>
              <a:t>6</a:t>
            </a:fld>
            <a:endParaRPr lang="en-US"/>
          </a:p>
        </p:txBody>
      </p:sp>
    </p:spTree>
    <p:extLst>
      <p:ext uri="{BB962C8B-B14F-4D97-AF65-F5344CB8AC3E}">
        <p14:creationId xmlns:p14="http://schemas.microsoft.com/office/powerpoint/2010/main" val="10157032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sixth form independent learning resources can be accessed through the main school website by clicking the link circled on the slide</a:t>
            </a:r>
          </a:p>
        </p:txBody>
      </p:sp>
      <p:sp>
        <p:nvSpPr>
          <p:cNvPr id="4" name="Slide Number Placeholder 3"/>
          <p:cNvSpPr>
            <a:spLocks noGrp="1"/>
          </p:cNvSpPr>
          <p:nvPr>
            <p:ph type="sldNum" sz="quarter" idx="5"/>
          </p:nvPr>
        </p:nvSpPr>
        <p:spPr/>
        <p:txBody>
          <a:bodyPr/>
          <a:lstStyle/>
          <a:p>
            <a:fld id="{0DD884A6-B903-9249-A321-A7B182D6958F}" type="slidenum">
              <a:rPr lang="en-US" smtClean="0"/>
              <a:t>7</a:t>
            </a:fld>
            <a:endParaRPr lang="en-US"/>
          </a:p>
        </p:txBody>
      </p:sp>
    </p:spTree>
    <p:extLst>
      <p:ext uri="{BB962C8B-B14F-4D97-AF65-F5344CB8AC3E}">
        <p14:creationId xmlns:p14="http://schemas.microsoft.com/office/powerpoint/2010/main" val="1150696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Students can then access their emails</a:t>
            </a:r>
          </a:p>
        </p:txBody>
      </p:sp>
      <p:sp>
        <p:nvSpPr>
          <p:cNvPr id="4" name="Slide Number Placeholder 3"/>
          <p:cNvSpPr>
            <a:spLocks noGrp="1"/>
          </p:cNvSpPr>
          <p:nvPr>
            <p:ph type="sldNum" sz="quarter" idx="5"/>
          </p:nvPr>
        </p:nvSpPr>
        <p:spPr/>
        <p:txBody>
          <a:bodyPr/>
          <a:lstStyle/>
          <a:p>
            <a:fld id="{0DD884A6-B903-9249-A321-A7B182D6958F}" type="slidenum">
              <a:rPr lang="en-US" smtClean="0"/>
              <a:t>8</a:t>
            </a:fld>
            <a:endParaRPr lang="en-US"/>
          </a:p>
        </p:txBody>
      </p:sp>
    </p:spTree>
    <p:extLst>
      <p:ext uri="{BB962C8B-B14F-4D97-AF65-F5344CB8AC3E}">
        <p14:creationId xmlns:p14="http://schemas.microsoft.com/office/powerpoint/2010/main" val="260219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here they click on SharePoint and then the sixth form independent revision site.</a:t>
            </a:r>
          </a:p>
        </p:txBody>
      </p:sp>
      <p:sp>
        <p:nvSpPr>
          <p:cNvPr id="4" name="Slide Number Placeholder 3"/>
          <p:cNvSpPr>
            <a:spLocks noGrp="1"/>
          </p:cNvSpPr>
          <p:nvPr>
            <p:ph type="sldNum" sz="quarter" idx="5"/>
          </p:nvPr>
        </p:nvSpPr>
        <p:spPr/>
        <p:txBody>
          <a:bodyPr/>
          <a:lstStyle/>
          <a:p>
            <a:fld id="{0DD884A6-B903-9249-A321-A7B182D6958F}" type="slidenum">
              <a:rPr lang="en-US" smtClean="0"/>
              <a:t>9</a:t>
            </a:fld>
            <a:endParaRPr lang="en-US"/>
          </a:p>
        </p:txBody>
      </p:sp>
    </p:spTree>
    <p:extLst>
      <p:ext uri="{BB962C8B-B14F-4D97-AF65-F5344CB8AC3E}">
        <p14:creationId xmlns:p14="http://schemas.microsoft.com/office/powerpoint/2010/main" val="4005669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Within the SharePoint is a range of resources that students can access to support their learning and </a:t>
            </a:r>
            <a:r>
              <a:rPr lang="en-GB" dirty="0" smtClean="0"/>
              <a:t>revision.</a:t>
            </a:r>
          </a:p>
          <a:p>
            <a:endParaRPr lang="en-GB" dirty="0" smtClean="0"/>
          </a:p>
          <a:p>
            <a:r>
              <a:rPr lang="en-GB" dirty="0" smtClean="0"/>
              <a:t>These</a:t>
            </a:r>
            <a:r>
              <a:rPr lang="en-GB" baseline="0" dirty="0" smtClean="0"/>
              <a:t> resources are broken up into different sections.</a:t>
            </a:r>
          </a:p>
          <a:p>
            <a:endParaRPr lang="en-GB" baseline="0" dirty="0" smtClean="0"/>
          </a:p>
          <a:p>
            <a:r>
              <a:rPr lang="en-GB" baseline="0" dirty="0" smtClean="0"/>
              <a:t>There are resources for all students here, at all starting points.</a:t>
            </a:r>
            <a:endParaRPr lang="en-GB" dirty="0"/>
          </a:p>
        </p:txBody>
      </p:sp>
      <p:sp>
        <p:nvSpPr>
          <p:cNvPr id="4" name="Slide Number Placeholder 3"/>
          <p:cNvSpPr>
            <a:spLocks noGrp="1"/>
          </p:cNvSpPr>
          <p:nvPr>
            <p:ph type="sldNum" sz="quarter" idx="5"/>
          </p:nvPr>
        </p:nvSpPr>
        <p:spPr/>
        <p:txBody>
          <a:bodyPr/>
          <a:lstStyle/>
          <a:p>
            <a:fld id="{0DD884A6-B903-9249-A321-A7B182D6958F}" type="slidenum">
              <a:rPr lang="en-US" smtClean="0"/>
              <a:t>10</a:t>
            </a:fld>
            <a:endParaRPr lang="en-US"/>
          </a:p>
        </p:txBody>
      </p:sp>
    </p:spTree>
    <p:extLst>
      <p:ext uri="{BB962C8B-B14F-4D97-AF65-F5344CB8AC3E}">
        <p14:creationId xmlns:p14="http://schemas.microsoft.com/office/powerpoint/2010/main" val="4073744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It’s not been that long since you went through your GCSEs and those messages around taking care of your personal well-being remain the same.</a:t>
            </a:r>
          </a:p>
          <a:p>
            <a:endParaRPr lang="en-GB" dirty="0" smtClean="0"/>
          </a:p>
          <a:p>
            <a:r>
              <a:rPr lang="en-GB" dirty="0" smtClean="0"/>
              <a:t>This involves ensuring that students eat and drink well, and that they get enough exercise and sleep.</a:t>
            </a:r>
          </a:p>
          <a:p>
            <a:endParaRPr lang="en-GB" dirty="0" smtClean="0"/>
          </a:p>
          <a:p>
            <a:r>
              <a:rPr lang="en-GB" dirty="0" smtClean="0"/>
              <a:t>A good guide to consider is the NHS Five</a:t>
            </a:r>
            <a:r>
              <a:rPr lang="en-GB" baseline="0" dirty="0" smtClean="0"/>
              <a:t> Steps to Mental Well-Being suggestions</a:t>
            </a:r>
          </a:p>
          <a:p>
            <a:endParaRPr lang="en-GB" baseline="0" dirty="0" smtClean="0"/>
          </a:p>
          <a:p>
            <a:r>
              <a:rPr lang="en-GB" baseline="0" dirty="0" smtClean="0"/>
              <a:t>Connect with other people. This could be family or friends. Connection is always better when it does not involve technology or social media alone. Connect with people in real life.</a:t>
            </a:r>
          </a:p>
          <a:p>
            <a:endParaRPr lang="en-GB" baseline="0" dirty="0" smtClean="0"/>
          </a:p>
          <a:p>
            <a:r>
              <a:rPr lang="en-GB" baseline="0" dirty="0" smtClean="0"/>
              <a:t>Keep Learning – this is a given at the moment!</a:t>
            </a:r>
          </a:p>
          <a:p>
            <a:endParaRPr lang="en-GB" baseline="0" dirty="0" smtClean="0"/>
          </a:p>
          <a:p>
            <a:r>
              <a:rPr lang="en-GB" baseline="0" dirty="0" smtClean="0"/>
              <a:t>Be Active – make sure you build time into your days to get active. This could be going for a walk with the dog, going to the gym or doing a home workout on YouTube with your dad!</a:t>
            </a:r>
          </a:p>
          <a:p>
            <a:endParaRPr lang="en-GB" baseline="0" dirty="0" smtClean="0"/>
          </a:p>
          <a:p>
            <a:r>
              <a:rPr lang="en-GB" baseline="0" dirty="0" smtClean="0"/>
              <a:t>Give. Kindness costs nothing, The next few months are going to be a challenge. Consider how you can ‘give’ to those around you with an encouraging word, or a thank you for hard work. </a:t>
            </a:r>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Take Notice – be mindful of your physical and mental health. Paying more attention to the present moment can be helpful in a number of different ways.</a:t>
            </a:r>
          </a:p>
          <a:p>
            <a:endParaRPr lang="en-GB" dirty="0" smtClean="0"/>
          </a:p>
        </p:txBody>
      </p:sp>
      <p:sp>
        <p:nvSpPr>
          <p:cNvPr id="4" name="Slide Number Placeholder 3"/>
          <p:cNvSpPr>
            <a:spLocks noGrp="1"/>
          </p:cNvSpPr>
          <p:nvPr>
            <p:ph type="sldNum" sz="quarter" idx="5"/>
          </p:nvPr>
        </p:nvSpPr>
        <p:spPr/>
        <p:txBody>
          <a:bodyPr/>
          <a:lstStyle/>
          <a:p>
            <a:fld id="{0DD884A6-B903-9249-A321-A7B182D6958F}" type="slidenum">
              <a:rPr lang="en-US" smtClean="0"/>
              <a:t>11</a:t>
            </a:fld>
            <a:endParaRPr lang="en-US"/>
          </a:p>
        </p:txBody>
      </p:sp>
    </p:spTree>
    <p:extLst>
      <p:ext uri="{BB962C8B-B14F-4D97-AF65-F5344CB8AC3E}">
        <p14:creationId xmlns:p14="http://schemas.microsoft.com/office/powerpoint/2010/main" val="448831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EF0E5-9620-4BE3-8578-2628BF2469E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4DD7B27-24E1-40E9-8E1C-677C022416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6D575DE7-461E-45FF-88C3-19DC7390B744}"/>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5" name="Footer Placeholder 4">
            <a:extLst>
              <a:ext uri="{FF2B5EF4-FFF2-40B4-BE49-F238E27FC236}">
                <a16:creationId xmlns:a16="http://schemas.microsoft.com/office/drawing/2014/main" id="{7CE8FF0B-7A3E-4DA7-857F-B17FD97AE7C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160D0D5-F7B6-4FF8-97CE-9144B2F08678}"/>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2381930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078B58-E2C2-4066-8ED2-834E68D1E19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160B662-4833-47E7-AC38-5657C9F03F1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7FCB0A4-F2E1-4351-9B44-1AE5860F36CB}"/>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5" name="Footer Placeholder 4">
            <a:extLst>
              <a:ext uri="{FF2B5EF4-FFF2-40B4-BE49-F238E27FC236}">
                <a16:creationId xmlns:a16="http://schemas.microsoft.com/office/drawing/2014/main" id="{ADB1D3F2-D5F8-42C5-AE03-EC5E2503CC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ACA40EA-66A9-4D52-B4A7-E50E234565A9}"/>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1328179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55D7B36-1F45-4DF1-B8A5-A9F6A419F58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24AD8CC-4735-4F3E-A5D6-7FEC476FEADF}"/>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DBF0A40-0ADF-4539-890A-81DFB057A597}"/>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5" name="Footer Placeholder 4">
            <a:extLst>
              <a:ext uri="{FF2B5EF4-FFF2-40B4-BE49-F238E27FC236}">
                <a16:creationId xmlns:a16="http://schemas.microsoft.com/office/drawing/2014/main" id="{764DE3A1-1381-41F6-B52D-6286D4C31D5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FF87C0A-0258-4723-BF35-CDE5A7502248}"/>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3450568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B7BEA-BDDB-4BC2-A224-0459B508453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6D0F949-0BB1-42C0-8742-C5895D30A93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B6D03C5-27F2-472F-B5C1-832BBE581FBC}"/>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5" name="Footer Placeholder 4">
            <a:extLst>
              <a:ext uri="{FF2B5EF4-FFF2-40B4-BE49-F238E27FC236}">
                <a16:creationId xmlns:a16="http://schemas.microsoft.com/office/drawing/2014/main" id="{C92BB937-3BA3-48C5-A4E8-6B4DA03206B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254FB39-FCD0-4DEE-89E0-45EC421EC44D}"/>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25325250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30A74-3876-4E23-B0CE-C4B79AAB73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BB8CE59-C583-4CA1-AC8F-9881620C4A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EDB2AF6-1CAF-4850-A1E7-207E193769FA}"/>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5" name="Footer Placeholder 4">
            <a:extLst>
              <a:ext uri="{FF2B5EF4-FFF2-40B4-BE49-F238E27FC236}">
                <a16:creationId xmlns:a16="http://schemas.microsoft.com/office/drawing/2014/main" id="{F8D48AA8-7560-4F76-9641-8521CE8EB0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6ECDB2C-9CA2-4F52-85EC-9B6ABB64EEF1}"/>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4269659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63E03-42CB-43C6-B5B2-9622778D87A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B8919A0-B037-4166-A35C-0DE7BB29259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19ED2AB-36BF-4164-8459-726345234B0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577EB2C-7D14-4F5D-8583-B0211596CED0}"/>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6" name="Footer Placeholder 5">
            <a:extLst>
              <a:ext uri="{FF2B5EF4-FFF2-40B4-BE49-F238E27FC236}">
                <a16:creationId xmlns:a16="http://schemas.microsoft.com/office/drawing/2014/main" id="{2C4A41DC-E50B-406E-8458-4EA06C7B9E2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6FCBF01-F0F2-4EDD-9BC3-C2F61D6530C3}"/>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3702515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39426-720B-4D4E-BF9C-562FB48CCCD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2F098ED-E2CA-4B86-8897-B0555D248E4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9012CC3-A528-44F7-B1CF-CEF1440D0B4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1337875-AF0B-4244-9825-74E0736366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3DB13BF-46B6-4672-8797-561BCBB7E585}"/>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592E017-D8C3-47FE-B5A2-EA1D79DD07B9}"/>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8" name="Footer Placeholder 7">
            <a:extLst>
              <a:ext uri="{FF2B5EF4-FFF2-40B4-BE49-F238E27FC236}">
                <a16:creationId xmlns:a16="http://schemas.microsoft.com/office/drawing/2014/main" id="{BE98FE14-15D2-4F59-96A4-D91B6D741F3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FD7351C-52CF-4AC7-92AC-52A2FB574647}"/>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99303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A07A1-8757-4E35-9A37-072C6DDFF7A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07762DB2-6825-4F7F-B51B-1155FE03AE0D}"/>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4" name="Footer Placeholder 3">
            <a:extLst>
              <a:ext uri="{FF2B5EF4-FFF2-40B4-BE49-F238E27FC236}">
                <a16:creationId xmlns:a16="http://schemas.microsoft.com/office/drawing/2014/main" id="{F647CB32-302A-4ADE-A11C-A3B3F38A201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297D708-004C-45B5-AE6C-51D2F6447FB4}"/>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17660437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88940E-F131-4A1F-98A4-17837CE84664}"/>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3" name="Footer Placeholder 2">
            <a:extLst>
              <a:ext uri="{FF2B5EF4-FFF2-40B4-BE49-F238E27FC236}">
                <a16:creationId xmlns:a16="http://schemas.microsoft.com/office/drawing/2014/main" id="{849050C8-D29C-454B-AFAD-367E4C48F95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639B19D-9C41-4D5A-87BD-E85E6A11A534}"/>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1363738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CDD29-59F8-4135-93C3-F08A86EA07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8678411-214B-460A-87EE-BAE2969007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1F4990F-D16E-4C84-88B3-3900C55A9B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2D3AEF3-76B9-41BB-B6DA-6CD6B155C685}"/>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6" name="Footer Placeholder 5">
            <a:extLst>
              <a:ext uri="{FF2B5EF4-FFF2-40B4-BE49-F238E27FC236}">
                <a16:creationId xmlns:a16="http://schemas.microsoft.com/office/drawing/2014/main" id="{843B06E9-9BC1-4871-A481-06B19CF2C9E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B6BC06B-7EFA-4565-AA78-9AE9CE252700}"/>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21482013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886537-1B58-4162-99EF-9EA950DB70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6335BB3-C49C-4931-A84E-0DB0459EAB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C8743E2-7BA1-49A6-9B73-B4672D8D19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40C130C-1AF6-411C-9C9C-CDCFA03B246F}"/>
              </a:ext>
            </a:extLst>
          </p:cNvPr>
          <p:cNvSpPr>
            <a:spLocks noGrp="1"/>
          </p:cNvSpPr>
          <p:nvPr>
            <p:ph type="dt" sz="half" idx="10"/>
          </p:nvPr>
        </p:nvSpPr>
        <p:spPr/>
        <p:txBody>
          <a:bodyPr/>
          <a:lstStyle/>
          <a:p>
            <a:fld id="{0ADD3A4A-2744-457F-BFEF-6D4EDDE2E55C}" type="datetimeFigureOut">
              <a:rPr lang="en-GB" smtClean="0"/>
              <a:t>10/01/2024</a:t>
            </a:fld>
            <a:endParaRPr lang="en-GB"/>
          </a:p>
        </p:txBody>
      </p:sp>
      <p:sp>
        <p:nvSpPr>
          <p:cNvPr id="6" name="Footer Placeholder 5">
            <a:extLst>
              <a:ext uri="{FF2B5EF4-FFF2-40B4-BE49-F238E27FC236}">
                <a16:creationId xmlns:a16="http://schemas.microsoft.com/office/drawing/2014/main" id="{77668832-6610-4FD5-ABF5-F79B94B6A9D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8BA2BAF-3225-4659-BCEA-0317147AF8BC}"/>
              </a:ext>
            </a:extLst>
          </p:cNvPr>
          <p:cNvSpPr>
            <a:spLocks noGrp="1"/>
          </p:cNvSpPr>
          <p:nvPr>
            <p:ph type="sldNum" sz="quarter" idx="12"/>
          </p:nvPr>
        </p:nvSpPr>
        <p:spPr/>
        <p:txBody>
          <a:bodyPr/>
          <a:lstStyle/>
          <a:p>
            <a:fld id="{CB854184-D17D-431F-877A-350231A7C9D5}" type="slidenum">
              <a:rPr lang="en-GB" smtClean="0"/>
              <a:t>‹#›</a:t>
            </a:fld>
            <a:endParaRPr lang="en-GB"/>
          </a:p>
        </p:txBody>
      </p:sp>
    </p:spTree>
    <p:extLst>
      <p:ext uri="{BB962C8B-B14F-4D97-AF65-F5344CB8AC3E}">
        <p14:creationId xmlns:p14="http://schemas.microsoft.com/office/powerpoint/2010/main" val="13211488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9CB29-97DC-41DA-B843-8A74F63D13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8F3DF4C-8EFE-4810-AFA2-DA4D1F510F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5DD7B0-60AC-4DF9-B5EF-B684B4585E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D3A4A-2744-457F-BFEF-6D4EDDE2E55C}" type="datetimeFigureOut">
              <a:rPr lang="en-GB" smtClean="0"/>
              <a:t>10/01/2024</a:t>
            </a:fld>
            <a:endParaRPr lang="en-GB"/>
          </a:p>
        </p:txBody>
      </p:sp>
      <p:sp>
        <p:nvSpPr>
          <p:cNvPr id="5" name="Footer Placeholder 4">
            <a:extLst>
              <a:ext uri="{FF2B5EF4-FFF2-40B4-BE49-F238E27FC236}">
                <a16:creationId xmlns:a16="http://schemas.microsoft.com/office/drawing/2014/main" id="{F917718E-5ACD-4C15-834A-B069E3E86D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5C60F87-703E-4C5A-9B21-1B43537E65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854184-D17D-431F-877A-350231A7C9D5}" type="slidenum">
              <a:rPr lang="en-GB" smtClean="0"/>
              <a:t>‹#›</a:t>
            </a:fld>
            <a:endParaRPr lang="en-GB"/>
          </a:p>
        </p:txBody>
      </p:sp>
    </p:spTree>
    <p:extLst>
      <p:ext uri="{BB962C8B-B14F-4D97-AF65-F5344CB8AC3E}">
        <p14:creationId xmlns:p14="http://schemas.microsoft.com/office/powerpoint/2010/main" val="40160619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53BC5E-BD18-42EC-BEF9-427E750D9486}"/>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4CEFEEDC-1CD7-46AC-8899-2898F771E879}"/>
              </a:ext>
            </a:extLst>
          </p:cNvPr>
          <p:cNvSpPr/>
          <p:nvPr/>
        </p:nvSpPr>
        <p:spPr>
          <a:xfrm>
            <a:off x="0" y="4868183"/>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BB900"/>
              </a:solidFill>
            </a:endParaRPr>
          </a:p>
        </p:txBody>
      </p:sp>
      <p:sp>
        <p:nvSpPr>
          <p:cNvPr id="4" name="Rectangle 3">
            <a:extLst>
              <a:ext uri="{FF2B5EF4-FFF2-40B4-BE49-F238E27FC236}">
                <a16:creationId xmlns:a16="http://schemas.microsoft.com/office/drawing/2014/main" id="{9AFA6F6D-5060-45A1-9204-4DF12662AEB1}"/>
              </a:ext>
            </a:extLst>
          </p:cNvPr>
          <p:cNvSpPr/>
          <p:nvPr/>
        </p:nvSpPr>
        <p:spPr>
          <a:xfrm>
            <a:off x="-5299" y="5012199"/>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8">
            <a:extLst>
              <a:ext uri="{FF2B5EF4-FFF2-40B4-BE49-F238E27FC236}">
                <a16:creationId xmlns:a16="http://schemas.microsoft.com/office/drawing/2014/main" id="{D6FB680D-EACB-4F0A-A2FD-D7A85458EB3F}"/>
              </a:ext>
            </a:extLst>
          </p:cNvPr>
          <p:cNvSpPr txBox="1">
            <a:spLocks noChangeArrowheads="1"/>
          </p:cNvSpPr>
          <p:nvPr/>
        </p:nvSpPr>
        <p:spPr bwMode="auto">
          <a:xfrm>
            <a:off x="192088" y="5445125"/>
            <a:ext cx="8340725"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spcBef>
                <a:spcPct val="0"/>
              </a:spcBef>
              <a:buFontTx/>
              <a:buNone/>
            </a:pPr>
            <a:r>
              <a:rPr lang="en-US" altLang="en-US" sz="3300" b="1" dirty="0">
                <a:solidFill>
                  <a:srgbClr val="43165C"/>
                </a:solidFill>
                <a:latin typeface="Century Gothic" charset="0"/>
                <a:cs typeface="Adobe Arabic" charset="0"/>
              </a:rPr>
              <a:t>Year 13 Brilliant Together</a:t>
            </a:r>
          </a:p>
          <a:p>
            <a:pPr>
              <a:spcBef>
                <a:spcPct val="0"/>
              </a:spcBef>
              <a:buFontTx/>
              <a:buNone/>
            </a:pPr>
            <a:r>
              <a:rPr lang="en-US" altLang="en-US" sz="2000" b="1" dirty="0">
                <a:solidFill>
                  <a:srgbClr val="43165C"/>
                </a:solidFill>
                <a:latin typeface="Century Gothic" charset="0"/>
                <a:cs typeface="Adobe Arabic" charset="0"/>
              </a:rPr>
              <a:t>Thursday 11</a:t>
            </a:r>
            <a:r>
              <a:rPr lang="en-US" altLang="en-US" sz="2000" b="1" baseline="30000" dirty="0">
                <a:solidFill>
                  <a:srgbClr val="43165C"/>
                </a:solidFill>
                <a:latin typeface="Century Gothic" charset="0"/>
                <a:cs typeface="Adobe Arabic" charset="0"/>
              </a:rPr>
              <a:t>th</a:t>
            </a:r>
            <a:r>
              <a:rPr lang="en-US" altLang="en-US" sz="2000" b="1" dirty="0">
                <a:solidFill>
                  <a:srgbClr val="43165C"/>
                </a:solidFill>
                <a:latin typeface="Century Gothic" charset="0"/>
                <a:cs typeface="Adobe Arabic" charset="0"/>
              </a:rPr>
              <a:t> January</a:t>
            </a:r>
          </a:p>
        </p:txBody>
      </p:sp>
      <p:pic>
        <p:nvPicPr>
          <p:cNvPr id="6" name="Picture 5">
            <a:extLst>
              <a:ext uri="{FF2B5EF4-FFF2-40B4-BE49-F238E27FC236}">
                <a16:creationId xmlns:a16="http://schemas.microsoft.com/office/drawing/2014/main" id="{46485057-9FF5-4CCA-A6F1-E2D1C18BD03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96200" y="5537721"/>
            <a:ext cx="2843959" cy="976426"/>
          </a:xfrm>
          <a:prstGeom prst="rect">
            <a:avLst/>
          </a:prstGeom>
        </p:spPr>
      </p:pic>
      <p:pic>
        <p:nvPicPr>
          <p:cNvPr id="8" name="Picture 7">
            <a:extLst>
              <a:ext uri="{FF2B5EF4-FFF2-40B4-BE49-F238E27FC236}">
                <a16:creationId xmlns:a16="http://schemas.microsoft.com/office/drawing/2014/main" id="{49F8D14E-DB29-4B70-BEE7-72E96588017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10857752" y="5389585"/>
            <a:ext cx="1142160" cy="1153105"/>
          </a:xfrm>
          <a:prstGeom prst="rect">
            <a:avLst/>
          </a:prstGeom>
        </p:spPr>
      </p:pic>
    </p:spTree>
    <p:extLst>
      <p:ext uri="{BB962C8B-B14F-4D97-AF65-F5344CB8AC3E}">
        <p14:creationId xmlns:p14="http://schemas.microsoft.com/office/powerpoint/2010/main" val="3622438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2C7EA00-5C0C-488D-A6C3-C47306071303}"/>
              </a:ext>
            </a:extLst>
          </p:cNvPr>
          <p:cNvPicPr>
            <a:picLocks noChangeAspect="1"/>
          </p:cNvPicPr>
          <p:nvPr/>
        </p:nvPicPr>
        <p:blipFill>
          <a:blip r:embed="rId3"/>
          <a:stretch>
            <a:fillRect/>
          </a:stretch>
        </p:blipFill>
        <p:spPr>
          <a:xfrm>
            <a:off x="220575" y="1869486"/>
            <a:ext cx="3009900" cy="4467225"/>
          </a:xfrm>
          <a:prstGeom prst="rect">
            <a:avLst/>
          </a:prstGeom>
        </p:spPr>
      </p:pic>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1847528" y="813529"/>
            <a:ext cx="8023940"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Sixth Form Independent Learning</a:t>
            </a:r>
            <a:endParaRPr lang="en-GB" altLang="en-US" sz="2400" b="1" dirty="0">
              <a:solidFill>
                <a:srgbClr val="43165C"/>
              </a:solidFill>
              <a:latin typeface="Century Gothic" charset="0"/>
              <a:ea typeface="Century Gothic" charset="0"/>
              <a:cs typeface="Century Gothic" charset="0"/>
            </a:endParaRP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6558"/>
          <a:stretch/>
        </p:blipFill>
        <p:spPr>
          <a:xfrm>
            <a:off x="10857752" y="5389585"/>
            <a:ext cx="1142160" cy="1153105"/>
          </a:xfrm>
          <a:prstGeom prst="rect">
            <a:avLst/>
          </a:prstGeom>
        </p:spPr>
      </p:pic>
      <p:sp>
        <p:nvSpPr>
          <p:cNvPr id="10" name="Oval 9">
            <a:extLst>
              <a:ext uri="{FF2B5EF4-FFF2-40B4-BE49-F238E27FC236}">
                <a16:creationId xmlns:a16="http://schemas.microsoft.com/office/drawing/2014/main" id="{3B901770-BF1E-4913-A44B-B59B58937E28}"/>
              </a:ext>
            </a:extLst>
          </p:cNvPr>
          <p:cNvSpPr/>
          <p:nvPr/>
        </p:nvSpPr>
        <p:spPr>
          <a:xfrm>
            <a:off x="214204" y="4677798"/>
            <a:ext cx="1733492" cy="415679"/>
          </a:xfrm>
          <a:prstGeom prst="ellipse">
            <a:avLst/>
          </a:prstGeom>
          <a:noFill/>
          <a:ln w="38100">
            <a:solidFill>
              <a:srgbClr val="FBB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5CADAFC1-45F6-4932-B99D-50C51D6F6E53}"/>
              </a:ext>
            </a:extLst>
          </p:cNvPr>
          <p:cNvPicPr>
            <a:picLocks noChangeAspect="1"/>
          </p:cNvPicPr>
          <p:nvPr/>
        </p:nvPicPr>
        <p:blipFill>
          <a:blip r:embed="rId5"/>
          <a:stretch>
            <a:fillRect/>
          </a:stretch>
        </p:blipFill>
        <p:spPr>
          <a:xfrm>
            <a:off x="4129528" y="1941244"/>
            <a:ext cx="2514600" cy="3181350"/>
          </a:xfrm>
          <a:prstGeom prst="rect">
            <a:avLst/>
          </a:prstGeom>
        </p:spPr>
      </p:pic>
      <p:sp>
        <p:nvSpPr>
          <p:cNvPr id="13" name="Arrow: Right 12">
            <a:extLst>
              <a:ext uri="{FF2B5EF4-FFF2-40B4-BE49-F238E27FC236}">
                <a16:creationId xmlns:a16="http://schemas.microsoft.com/office/drawing/2014/main" id="{DB88D82B-AACE-4D3D-9DBA-59C1693B233C}"/>
              </a:ext>
            </a:extLst>
          </p:cNvPr>
          <p:cNvSpPr/>
          <p:nvPr/>
        </p:nvSpPr>
        <p:spPr>
          <a:xfrm>
            <a:off x="3239331" y="4106267"/>
            <a:ext cx="762857" cy="358677"/>
          </a:xfrm>
          <a:prstGeom prst="rightArrow">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a:extLst>
              <a:ext uri="{FF2B5EF4-FFF2-40B4-BE49-F238E27FC236}">
                <a16:creationId xmlns:a16="http://schemas.microsoft.com/office/drawing/2014/main" id="{8E7D597B-7CE4-46D3-98BA-31DEFD13BEBD}"/>
              </a:ext>
            </a:extLst>
          </p:cNvPr>
          <p:cNvPicPr>
            <a:picLocks noChangeAspect="1"/>
          </p:cNvPicPr>
          <p:nvPr/>
        </p:nvPicPr>
        <p:blipFill>
          <a:blip r:embed="rId6"/>
          <a:stretch>
            <a:fillRect/>
          </a:stretch>
        </p:blipFill>
        <p:spPr>
          <a:xfrm>
            <a:off x="7248128" y="1941244"/>
            <a:ext cx="4564308" cy="2975511"/>
          </a:xfrm>
          <a:prstGeom prst="rect">
            <a:avLst/>
          </a:prstGeom>
        </p:spPr>
      </p:pic>
      <p:sp>
        <p:nvSpPr>
          <p:cNvPr id="14" name="Arrow: Right 13">
            <a:extLst>
              <a:ext uri="{FF2B5EF4-FFF2-40B4-BE49-F238E27FC236}">
                <a16:creationId xmlns:a16="http://schemas.microsoft.com/office/drawing/2014/main" id="{B553932F-2BBA-4A67-BC78-0607D43B75DF}"/>
              </a:ext>
            </a:extLst>
          </p:cNvPr>
          <p:cNvSpPr/>
          <p:nvPr/>
        </p:nvSpPr>
        <p:spPr>
          <a:xfrm>
            <a:off x="6669607" y="3460161"/>
            <a:ext cx="762857" cy="358677"/>
          </a:xfrm>
          <a:prstGeom prst="rightArrow">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096982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2958005" y="770148"/>
            <a:ext cx="6265391"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smtClean="0">
                <a:solidFill>
                  <a:srgbClr val="43165C"/>
                </a:solidFill>
                <a:latin typeface="Century Gothic" charset="0"/>
                <a:ea typeface="Century Gothic" charset="0"/>
                <a:cs typeface="Century Gothic" charset="0"/>
              </a:rPr>
              <a:t>Five Steps to Well-Being</a:t>
            </a:r>
            <a:endParaRPr lang="en-GB" altLang="en-US" sz="2400" b="1" dirty="0">
              <a:solidFill>
                <a:srgbClr val="43165C"/>
              </a:solidFill>
              <a:latin typeface="Century Gothic" charset="0"/>
              <a:ea typeface="Century Gothic" charset="0"/>
              <a:cs typeface="Century Gothic" charset="0"/>
            </a:endParaRP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254752" y="5617106"/>
            <a:ext cx="1142160" cy="1153105"/>
          </a:xfrm>
          <a:prstGeom prst="rect">
            <a:avLst/>
          </a:prstGeom>
        </p:spPr>
      </p:pic>
      <p:pic>
        <p:nvPicPr>
          <p:cNvPr id="1026" name="Picture 2" descr="Five Ways to Wellbeing – EventWe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5560" y="1772816"/>
            <a:ext cx="7632848" cy="4694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229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2958005" y="770148"/>
            <a:ext cx="6265391"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Caffeine</a:t>
            </a:r>
            <a:endParaRPr lang="en-GB" altLang="en-US" sz="2400" b="1" dirty="0">
              <a:solidFill>
                <a:srgbClr val="43165C"/>
              </a:solidFill>
              <a:latin typeface="Century Gothic" charset="0"/>
              <a:ea typeface="Century Gothic" charset="0"/>
              <a:cs typeface="Century Gothic" charset="0"/>
            </a:endParaRPr>
          </a:p>
        </p:txBody>
      </p:sp>
      <p:sp>
        <p:nvSpPr>
          <p:cNvPr id="6" name="Rectangle 4">
            <a:extLst>
              <a:ext uri="{FF2B5EF4-FFF2-40B4-BE49-F238E27FC236}">
                <a16:creationId xmlns:a16="http://schemas.microsoft.com/office/drawing/2014/main" id="{8A91437E-9F90-4219-802B-AFF01069A81B}"/>
              </a:ext>
            </a:extLst>
          </p:cNvPr>
          <p:cNvSpPr txBox="1">
            <a:spLocks noChangeArrowheads="1"/>
          </p:cNvSpPr>
          <p:nvPr/>
        </p:nvSpPr>
        <p:spPr>
          <a:xfrm>
            <a:off x="335360" y="1668288"/>
            <a:ext cx="6912768"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800"/>
              </a:spcAft>
              <a:buNone/>
            </a:pPr>
            <a:r>
              <a:rPr lang="en-GB" sz="2000" b="1" dirty="0">
                <a:latin typeface="Century Gothic" pitchFamily="34" charset="0"/>
                <a:cs typeface="Times New Roman" charset="0"/>
              </a:rPr>
              <a:t>Look Out for Caffeine Consumption</a:t>
            </a:r>
          </a:p>
          <a:p>
            <a:pPr>
              <a:spcAft>
                <a:spcPts val="800"/>
              </a:spcAft>
            </a:pPr>
            <a:r>
              <a:rPr lang="en-GB" sz="2000" dirty="0">
                <a:latin typeface="Century Gothic" pitchFamily="34" charset="0"/>
                <a:cs typeface="Times New Roman" charset="0"/>
              </a:rPr>
              <a:t>One or two cups of coffee a day is fine – as long as this is typical for them.</a:t>
            </a:r>
          </a:p>
          <a:p>
            <a:pPr>
              <a:spcAft>
                <a:spcPts val="800"/>
              </a:spcAft>
            </a:pPr>
            <a:r>
              <a:rPr lang="en-GB" sz="2000" dirty="0">
                <a:latin typeface="Century Gothic" pitchFamily="34" charset="0"/>
                <a:cs typeface="Times New Roman" charset="0"/>
              </a:rPr>
              <a:t>Issues arise students are drinking </a:t>
            </a:r>
            <a:r>
              <a:rPr lang="en-GB" sz="2000" i="1" dirty="0">
                <a:latin typeface="Century Gothic" pitchFamily="34" charset="0"/>
                <a:cs typeface="Times New Roman" charset="0"/>
              </a:rPr>
              <a:t>more</a:t>
            </a:r>
            <a:r>
              <a:rPr lang="en-GB" sz="2000" dirty="0">
                <a:latin typeface="Century Gothic" pitchFamily="34" charset="0"/>
                <a:cs typeface="Times New Roman" charset="0"/>
              </a:rPr>
              <a:t> than they normally would</a:t>
            </a:r>
          </a:p>
          <a:p>
            <a:pPr>
              <a:spcAft>
                <a:spcPts val="800"/>
              </a:spcAft>
            </a:pPr>
            <a:r>
              <a:rPr lang="en-GB" sz="2000" dirty="0">
                <a:latin typeface="Century Gothic" pitchFamily="34" charset="0"/>
                <a:cs typeface="Times New Roman" charset="0"/>
              </a:rPr>
              <a:t>Watch out for energy shots and drinks</a:t>
            </a:r>
          </a:p>
          <a:p>
            <a:pPr>
              <a:spcAft>
                <a:spcPts val="800"/>
              </a:spcAft>
            </a:pPr>
            <a:r>
              <a:rPr lang="en-GB" sz="2000" dirty="0">
                <a:latin typeface="Century Gothic" pitchFamily="34" charset="0"/>
                <a:cs typeface="Times New Roman" charset="0"/>
              </a:rPr>
              <a:t>Loss of sleep, loss of energy, low mood, low concentration – the opposite of what we need!</a:t>
            </a:r>
          </a:p>
          <a:p>
            <a:pPr>
              <a:spcAft>
                <a:spcPts val="800"/>
              </a:spcAft>
            </a:pPr>
            <a:r>
              <a:rPr lang="en-GB" sz="2000" dirty="0">
                <a:latin typeface="Century Gothic" pitchFamily="34" charset="0"/>
                <a:cs typeface="Times New Roman" charset="0"/>
              </a:rPr>
              <a:t>Avoid as much as possible from lunchtime onwards </a:t>
            </a: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254752" y="5617106"/>
            <a:ext cx="1142160" cy="1153105"/>
          </a:xfrm>
          <a:prstGeom prst="rect">
            <a:avLst/>
          </a:prstGeom>
        </p:spPr>
      </p:pic>
      <p:pic>
        <p:nvPicPr>
          <p:cNvPr id="9" name="Picture 8">
            <a:extLst>
              <a:ext uri="{FF2B5EF4-FFF2-40B4-BE49-F238E27FC236}">
                <a16:creationId xmlns:a16="http://schemas.microsoft.com/office/drawing/2014/main" id="{A899A699-8372-4B04-BF3E-02ACDD6CE50D}"/>
              </a:ext>
            </a:extLst>
          </p:cNvPr>
          <p:cNvPicPr>
            <a:picLocks noChangeAspect="1"/>
          </p:cNvPicPr>
          <p:nvPr/>
        </p:nvPicPr>
        <p:blipFill>
          <a:blip r:embed="rId4"/>
          <a:stretch>
            <a:fillRect/>
          </a:stretch>
        </p:blipFill>
        <p:spPr>
          <a:xfrm>
            <a:off x="7392144" y="766598"/>
            <a:ext cx="4545104" cy="6118786"/>
          </a:xfrm>
          <a:prstGeom prst="rect">
            <a:avLst/>
          </a:prstGeom>
        </p:spPr>
      </p:pic>
      <p:sp>
        <p:nvSpPr>
          <p:cNvPr id="10" name="Rectangle 9">
            <a:extLst>
              <a:ext uri="{FF2B5EF4-FFF2-40B4-BE49-F238E27FC236}">
                <a16:creationId xmlns:a16="http://schemas.microsoft.com/office/drawing/2014/main" id="{AC1FBDFB-7944-451E-A5E4-5A222830EA27}"/>
              </a:ext>
            </a:extLst>
          </p:cNvPr>
          <p:cNvSpPr/>
          <p:nvPr/>
        </p:nvSpPr>
        <p:spPr>
          <a:xfrm>
            <a:off x="7248128" y="783925"/>
            <a:ext cx="3168352" cy="14865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93342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2958005" y="770148"/>
            <a:ext cx="6265391"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Revision vs. Job</a:t>
            </a:r>
            <a:endParaRPr lang="en-GB" altLang="en-US" sz="2400" b="1" dirty="0">
              <a:solidFill>
                <a:srgbClr val="43165C"/>
              </a:solidFill>
              <a:latin typeface="Century Gothic" charset="0"/>
              <a:ea typeface="Century Gothic" charset="0"/>
              <a:cs typeface="Century Gothic" charset="0"/>
            </a:endParaRPr>
          </a:p>
        </p:txBody>
      </p:sp>
      <p:sp>
        <p:nvSpPr>
          <p:cNvPr id="6" name="Rectangle 4">
            <a:extLst>
              <a:ext uri="{FF2B5EF4-FFF2-40B4-BE49-F238E27FC236}">
                <a16:creationId xmlns:a16="http://schemas.microsoft.com/office/drawing/2014/main" id="{8A91437E-9F90-4219-802B-AFF01069A81B}"/>
              </a:ext>
            </a:extLst>
          </p:cNvPr>
          <p:cNvSpPr txBox="1">
            <a:spLocks noChangeArrowheads="1"/>
          </p:cNvSpPr>
          <p:nvPr/>
        </p:nvSpPr>
        <p:spPr>
          <a:xfrm>
            <a:off x="5807968" y="2427890"/>
            <a:ext cx="8136904"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800"/>
              </a:spcAft>
              <a:buNone/>
            </a:pPr>
            <a:r>
              <a:rPr lang="en-GB" sz="2000" b="1" dirty="0">
                <a:latin typeface="Century Gothic" pitchFamily="34" charset="0"/>
                <a:cs typeface="Times New Roman" charset="0"/>
              </a:rPr>
              <a:t>Strategies for Ensuring Balance</a:t>
            </a:r>
          </a:p>
          <a:p>
            <a:pPr>
              <a:spcAft>
                <a:spcPts val="800"/>
              </a:spcAft>
            </a:pPr>
            <a:r>
              <a:rPr lang="en-GB" sz="2000" dirty="0">
                <a:latin typeface="Century Gothic" pitchFamily="34" charset="0"/>
                <a:cs typeface="Times New Roman" charset="0"/>
              </a:rPr>
              <a:t>Factor your job into your revision timetable</a:t>
            </a:r>
          </a:p>
          <a:p>
            <a:pPr>
              <a:spcAft>
                <a:spcPts val="800"/>
              </a:spcAft>
            </a:pPr>
            <a:r>
              <a:rPr lang="en-GB" sz="2000" dirty="0">
                <a:latin typeface="Century Gothic" pitchFamily="34" charset="0"/>
                <a:cs typeface="Times New Roman" charset="0"/>
              </a:rPr>
              <a:t>Communicate</a:t>
            </a:r>
          </a:p>
          <a:p>
            <a:pPr>
              <a:spcAft>
                <a:spcPts val="800"/>
              </a:spcAft>
            </a:pPr>
            <a:r>
              <a:rPr lang="en-GB" sz="2000" dirty="0">
                <a:latin typeface="Century Gothic" pitchFamily="34" charset="0"/>
                <a:cs typeface="Times New Roman" charset="0"/>
              </a:rPr>
              <a:t>Review </a:t>
            </a:r>
          </a:p>
          <a:p>
            <a:pPr>
              <a:spcAft>
                <a:spcPts val="800"/>
              </a:spcAft>
            </a:pPr>
            <a:r>
              <a:rPr lang="en-GB" sz="2000" dirty="0">
                <a:latin typeface="Century Gothic" pitchFamily="34" charset="0"/>
                <a:cs typeface="Times New Roman" charset="0"/>
              </a:rPr>
              <a:t>Prioritise</a:t>
            </a:r>
          </a:p>
          <a:p>
            <a:pPr>
              <a:spcAft>
                <a:spcPts val="800"/>
              </a:spcAft>
            </a:pPr>
            <a:r>
              <a:rPr lang="en-GB" sz="2000" dirty="0">
                <a:latin typeface="Century Gothic" pitchFamily="34" charset="0"/>
                <a:cs typeface="Times New Roman" charset="0"/>
              </a:rPr>
              <a:t>Avoid Burnout</a:t>
            </a: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10857752" y="5389585"/>
            <a:ext cx="1142160" cy="1153105"/>
          </a:xfrm>
          <a:prstGeom prst="rect">
            <a:avLst/>
          </a:prstGeom>
        </p:spPr>
      </p:pic>
      <p:pic>
        <p:nvPicPr>
          <p:cNvPr id="8" name="Picture 7"/>
          <p:cNvPicPr>
            <a:picLocks noChangeAspect="1"/>
          </p:cNvPicPr>
          <p:nvPr/>
        </p:nvPicPr>
        <p:blipFill>
          <a:blip r:embed="rId4"/>
          <a:stretch>
            <a:fillRect/>
          </a:stretch>
        </p:blipFill>
        <p:spPr>
          <a:xfrm>
            <a:off x="365717" y="1418221"/>
            <a:ext cx="5184576" cy="5184576"/>
          </a:xfrm>
          <a:prstGeom prst="rect">
            <a:avLst/>
          </a:prstGeom>
        </p:spPr>
      </p:pic>
    </p:spTree>
    <p:extLst>
      <p:ext uri="{BB962C8B-B14F-4D97-AF65-F5344CB8AC3E}">
        <p14:creationId xmlns:p14="http://schemas.microsoft.com/office/powerpoint/2010/main" val="2096020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2958005" y="770148"/>
            <a:ext cx="6265391"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Further Support</a:t>
            </a:r>
            <a:endParaRPr lang="en-GB" altLang="en-US" sz="2400" b="1" dirty="0">
              <a:solidFill>
                <a:srgbClr val="43165C"/>
              </a:solidFill>
              <a:latin typeface="Century Gothic" charset="0"/>
              <a:ea typeface="Century Gothic" charset="0"/>
              <a:cs typeface="Century Gothic" charset="0"/>
            </a:endParaRPr>
          </a:p>
        </p:txBody>
      </p:sp>
      <p:sp>
        <p:nvSpPr>
          <p:cNvPr id="6" name="Rectangle 4">
            <a:extLst>
              <a:ext uri="{FF2B5EF4-FFF2-40B4-BE49-F238E27FC236}">
                <a16:creationId xmlns:a16="http://schemas.microsoft.com/office/drawing/2014/main" id="{8A91437E-9F90-4219-802B-AFF01069A81B}"/>
              </a:ext>
            </a:extLst>
          </p:cNvPr>
          <p:cNvSpPr txBox="1">
            <a:spLocks noChangeArrowheads="1"/>
          </p:cNvSpPr>
          <p:nvPr/>
        </p:nvSpPr>
        <p:spPr>
          <a:xfrm>
            <a:off x="335360" y="1916832"/>
            <a:ext cx="8136904"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800"/>
              </a:spcAft>
              <a:buNone/>
            </a:pPr>
            <a:r>
              <a:rPr lang="en-GB" sz="2000" b="1" dirty="0" smtClean="0">
                <a:latin typeface="Century Gothic" pitchFamily="34" charset="0"/>
                <a:cs typeface="Times New Roman" charset="0"/>
              </a:rPr>
              <a:t>This year, we will be Brilliant Together</a:t>
            </a:r>
            <a:endParaRPr lang="en-GB" sz="2000" b="1" dirty="0">
              <a:latin typeface="Century Gothic" pitchFamily="34" charset="0"/>
              <a:cs typeface="Times New Roman" charset="0"/>
            </a:endParaRPr>
          </a:p>
          <a:p>
            <a:pPr>
              <a:spcAft>
                <a:spcPts val="800"/>
              </a:spcAft>
            </a:pPr>
            <a:r>
              <a:rPr lang="en-GB" sz="2000" dirty="0" smtClean="0">
                <a:latin typeface="Century Gothic" pitchFamily="34" charset="0"/>
                <a:cs typeface="Times New Roman" charset="0"/>
              </a:rPr>
              <a:t>Mrs North: Director of KS5</a:t>
            </a:r>
          </a:p>
          <a:p>
            <a:pPr>
              <a:spcAft>
                <a:spcPts val="800"/>
              </a:spcAft>
            </a:pPr>
            <a:r>
              <a:rPr lang="en-GB" sz="2000" dirty="0" smtClean="0">
                <a:latin typeface="Century Gothic" pitchFamily="34" charset="0"/>
                <a:cs typeface="Times New Roman" charset="0"/>
              </a:rPr>
              <a:t>Mrs Bene-</a:t>
            </a:r>
            <a:r>
              <a:rPr lang="en-GB" sz="2000" dirty="0" err="1" smtClean="0">
                <a:latin typeface="Century Gothic" pitchFamily="34" charset="0"/>
                <a:cs typeface="Times New Roman" charset="0"/>
              </a:rPr>
              <a:t>Doszpoly</a:t>
            </a:r>
            <a:r>
              <a:rPr lang="en-GB" sz="2000" dirty="0">
                <a:latin typeface="Century Gothic" pitchFamily="34" charset="0"/>
                <a:cs typeface="Times New Roman" charset="0"/>
              </a:rPr>
              <a:t>:</a:t>
            </a:r>
            <a:r>
              <a:rPr lang="en-GB" sz="2000" dirty="0" smtClean="0">
                <a:latin typeface="Century Gothic" pitchFamily="34" charset="0"/>
                <a:cs typeface="Times New Roman" charset="0"/>
              </a:rPr>
              <a:t> Year 12 Leader</a:t>
            </a:r>
          </a:p>
          <a:p>
            <a:pPr>
              <a:spcAft>
                <a:spcPts val="800"/>
              </a:spcAft>
            </a:pPr>
            <a:r>
              <a:rPr lang="en-GB" sz="2000" dirty="0" smtClean="0">
                <a:latin typeface="Century Gothic" pitchFamily="34" charset="0"/>
                <a:cs typeface="Times New Roman" charset="0"/>
              </a:rPr>
              <a:t>Mrs Andrews: Sixth Form Office</a:t>
            </a:r>
          </a:p>
          <a:p>
            <a:pPr>
              <a:spcAft>
                <a:spcPts val="800"/>
              </a:spcAft>
            </a:pPr>
            <a:r>
              <a:rPr lang="en-GB" sz="2000" dirty="0" smtClean="0">
                <a:latin typeface="Century Gothic" pitchFamily="34" charset="0"/>
                <a:cs typeface="Times New Roman" charset="0"/>
              </a:rPr>
              <a:t>Subject Teachers</a:t>
            </a:r>
          </a:p>
          <a:p>
            <a:pPr>
              <a:spcAft>
                <a:spcPts val="800"/>
              </a:spcAft>
            </a:pPr>
            <a:r>
              <a:rPr lang="en-GB" sz="2000" dirty="0" smtClean="0">
                <a:latin typeface="Century Gothic" pitchFamily="34" charset="0"/>
                <a:cs typeface="Times New Roman" charset="0"/>
              </a:rPr>
              <a:t>Heads of Subjects and Faculty</a:t>
            </a:r>
          </a:p>
          <a:p>
            <a:pPr marL="0" indent="0">
              <a:spcAft>
                <a:spcPts val="800"/>
              </a:spcAft>
              <a:buNone/>
            </a:pPr>
            <a:endParaRPr lang="en-GB" sz="2000" dirty="0">
              <a:latin typeface="Century Gothic" pitchFamily="34" charset="0"/>
              <a:cs typeface="Times New Roman" charset="0"/>
            </a:endParaRP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10857752" y="5389585"/>
            <a:ext cx="1142160" cy="1153105"/>
          </a:xfrm>
          <a:prstGeom prst="rect">
            <a:avLst/>
          </a:prstGeom>
        </p:spPr>
      </p:pic>
    </p:spTree>
    <p:extLst>
      <p:ext uri="{BB962C8B-B14F-4D97-AF65-F5344CB8AC3E}">
        <p14:creationId xmlns:p14="http://schemas.microsoft.com/office/powerpoint/2010/main" val="23674031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2958005" y="770148"/>
            <a:ext cx="6265391"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Welcome!</a:t>
            </a:r>
            <a:endParaRPr lang="en-GB" altLang="en-US" sz="2400" b="1" dirty="0">
              <a:solidFill>
                <a:srgbClr val="43165C"/>
              </a:solidFill>
              <a:latin typeface="Century Gothic" charset="0"/>
              <a:ea typeface="Century Gothic" charset="0"/>
              <a:cs typeface="Century Gothic" charset="0"/>
            </a:endParaRPr>
          </a:p>
        </p:txBody>
      </p:sp>
      <p:sp>
        <p:nvSpPr>
          <p:cNvPr id="6" name="Rectangle 4">
            <a:extLst>
              <a:ext uri="{FF2B5EF4-FFF2-40B4-BE49-F238E27FC236}">
                <a16:creationId xmlns:a16="http://schemas.microsoft.com/office/drawing/2014/main" id="{8A91437E-9F90-4219-802B-AFF01069A81B}"/>
              </a:ext>
            </a:extLst>
          </p:cNvPr>
          <p:cNvSpPr txBox="1">
            <a:spLocks noChangeArrowheads="1"/>
          </p:cNvSpPr>
          <p:nvPr/>
        </p:nvSpPr>
        <p:spPr>
          <a:xfrm>
            <a:off x="335360" y="1916832"/>
            <a:ext cx="8136904"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800"/>
              </a:spcAft>
              <a:buNone/>
            </a:pPr>
            <a:endParaRPr lang="en-GB" sz="2000" b="1" dirty="0">
              <a:latin typeface="Century Gothic" pitchFamily="34" charset="0"/>
              <a:cs typeface="Times New Roman" charset="0"/>
            </a:endParaRP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10857752" y="5389585"/>
            <a:ext cx="1142160" cy="1153105"/>
          </a:xfrm>
          <a:prstGeom prst="rect">
            <a:avLst/>
          </a:prstGeom>
        </p:spPr>
      </p:pic>
      <p:sp>
        <p:nvSpPr>
          <p:cNvPr id="8" name="TextBox 7">
            <a:extLst>
              <a:ext uri="{FF2B5EF4-FFF2-40B4-BE49-F238E27FC236}">
                <a16:creationId xmlns:a16="http://schemas.microsoft.com/office/drawing/2014/main" id="{4108160E-D3E1-487F-8D9E-8E6072F24595}"/>
              </a:ext>
            </a:extLst>
          </p:cNvPr>
          <p:cNvSpPr txBox="1"/>
          <p:nvPr/>
        </p:nvSpPr>
        <p:spPr>
          <a:xfrm>
            <a:off x="479376" y="1844824"/>
            <a:ext cx="2736304" cy="4524315"/>
          </a:xfrm>
          <a:prstGeom prst="rect">
            <a:avLst/>
          </a:prstGeom>
          <a:noFill/>
        </p:spPr>
        <p:txBody>
          <a:bodyPr wrap="square" rtlCol="0">
            <a:spAutoFit/>
          </a:bodyPr>
          <a:lstStyle/>
          <a:p>
            <a:r>
              <a:rPr lang="en-GB" sz="7200" b="1" dirty="0">
                <a:latin typeface="Century Gothic" panose="020B0502020202020204" pitchFamily="34" charset="0"/>
              </a:rPr>
              <a:t>17</a:t>
            </a:r>
          </a:p>
          <a:p>
            <a:r>
              <a:rPr lang="en-GB" sz="7200" b="1" dirty="0">
                <a:latin typeface="Century Gothic" panose="020B0502020202020204" pitchFamily="34" charset="0"/>
              </a:rPr>
              <a:t>14</a:t>
            </a:r>
          </a:p>
          <a:p>
            <a:r>
              <a:rPr lang="en-GB" sz="7200" b="1" dirty="0">
                <a:latin typeface="Century Gothic" panose="020B0502020202020204" pitchFamily="34" charset="0"/>
              </a:rPr>
              <a:t>7</a:t>
            </a:r>
          </a:p>
          <a:p>
            <a:r>
              <a:rPr lang="en-GB" sz="7200" b="1" dirty="0">
                <a:latin typeface="Century Gothic" panose="020B0502020202020204" pitchFamily="34" charset="0"/>
              </a:rPr>
              <a:t>63</a:t>
            </a:r>
          </a:p>
        </p:txBody>
      </p:sp>
      <p:sp>
        <p:nvSpPr>
          <p:cNvPr id="9" name="TextBox 8">
            <a:extLst>
              <a:ext uri="{FF2B5EF4-FFF2-40B4-BE49-F238E27FC236}">
                <a16:creationId xmlns:a16="http://schemas.microsoft.com/office/drawing/2014/main" id="{800C3FB1-0EF3-4E56-B1CE-63D176CDDBFC}"/>
              </a:ext>
            </a:extLst>
          </p:cNvPr>
          <p:cNvSpPr txBox="1"/>
          <p:nvPr/>
        </p:nvSpPr>
        <p:spPr>
          <a:xfrm>
            <a:off x="2031446" y="2147449"/>
            <a:ext cx="5900044" cy="584775"/>
          </a:xfrm>
          <a:prstGeom prst="rect">
            <a:avLst/>
          </a:prstGeom>
          <a:noFill/>
        </p:spPr>
        <p:txBody>
          <a:bodyPr wrap="square" rtlCol="0">
            <a:spAutoFit/>
          </a:bodyPr>
          <a:lstStyle/>
          <a:p>
            <a:r>
              <a:rPr lang="en-GB" sz="3200" dirty="0">
                <a:latin typeface="Century Gothic" panose="020B0502020202020204" pitchFamily="34" charset="0"/>
              </a:rPr>
              <a:t>Weeks until the first exam</a:t>
            </a:r>
          </a:p>
        </p:txBody>
      </p:sp>
      <p:sp>
        <p:nvSpPr>
          <p:cNvPr id="10" name="TextBox 9">
            <a:extLst>
              <a:ext uri="{FF2B5EF4-FFF2-40B4-BE49-F238E27FC236}">
                <a16:creationId xmlns:a16="http://schemas.microsoft.com/office/drawing/2014/main" id="{18D7CD5A-7E43-4952-9AB3-9D9DE8FAA431}"/>
              </a:ext>
            </a:extLst>
          </p:cNvPr>
          <p:cNvSpPr txBox="1"/>
          <p:nvPr/>
        </p:nvSpPr>
        <p:spPr>
          <a:xfrm>
            <a:off x="2031446" y="3244032"/>
            <a:ext cx="5900044" cy="584775"/>
          </a:xfrm>
          <a:prstGeom prst="rect">
            <a:avLst/>
          </a:prstGeom>
          <a:noFill/>
        </p:spPr>
        <p:txBody>
          <a:bodyPr wrap="square" rtlCol="0">
            <a:spAutoFit/>
          </a:bodyPr>
          <a:lstStyle/>
          <a:p>
            <a:r>
              <a:rPr lang="en-GB" sz="3200" dirty="0">
                <a:latin typeface="Century Gothic" panose="020B0502020202020204" pitchFamily="34" charset="0"/>
              </a:rPr>
              <a:t>Weeks left in school</a:t>
            </a:r>
          </a:p>
        </p:txBody>
      </p:sp>
      <p:sp>
        <p:nvSpPr>
          <p:cNvPr id="11" name="TextBox 10">
            <a:extLst>
              <a:ext uri="{FF2B5EF4-FFF2-40B4-BE49-F238E27FC236}">
                <a16:creationId xmlns:a16="http://schemas.microsoft.com/office/drawing/2014/main" id="{8CCC9CBA-6B3A-45CE-85D9-E273C37EF645}"/>
              </a:ext>
            </a:extLst>
          </p:cNvPr>
          <p:cNvSpPr txBox="1"/>
          <p:nvPr/>
        </p:nvSpPr>
        <p:spPr>
          <a:xfrm>
            <a:off x="1996156" y="4432213"/>
            <a:ext cx="7556228" cy="584775"/>
          </a:xfrm>
          <a:prstGeom prst="rect">
            <a:avLst/>
          </a:prstGeom>
          <a:noFill/>
        </p:spPr>
        <p:txBody>
          <a:bodyPr wrap="square" rtlCol="0">
            <a:spAutoFit/>
          </a:bodyPr>
          <a:lstStyle/>
          <a:p>
            <a:r>
              <a:rPr lang="en-GB" sz="3200" dirty="0">
                <a:latin typeface="Century Gothic" panose="020B0502020202020204" pitchFamily="34" charset="0"/>
              </a:rPr>
              <a:t>Cycles of our two week timetable</a:t>
            </a:r>
          </a:p>
        </p:txBody>
      </p:sp>
      <p:sp>
        <p:nvSpPr>
          <p:cNvPr id="12" name="TextBox 11">
            <a:extLst>
              <a:ext uri="{FF2B5EF4-FFF2-40B4-BE49-F238E27FC236}">
                <a16:creationId xmlns:a16="http://schemas.microsoft.com/office/drawing/2014/main" id="{BBA2118D-D8F3-4EBF-A5AD-A78209EFC2E1}"/>
              </a:ext>
            </a:extLst>
          </p:cNvPr>
          <p:cNvSpPr txBox="1"/>
          <p:nvPr/>
        </p:nvSpPr>
        <p:spPr>
          <a:xfrm>
            <a:off x="2063552" y="5486528"/>
            <a:ext cx="7776864" cy="584775"/>
          </a:xfrm>
          <a:prstGeom prst="rect">
            <a:avLst/>
          </a:prstGeom>
          <a:noFill/>
        </p:spPr>
        <p:txBody>
          <a:bodyPr wrap="square" rtlCol="0">
            <a:spAutoFit/>
          </a:bodyPr>
          <a:lstStyle/>
          <a:p>
            <a:r>
              <a:rPr lang="en-GB" sz="3200" dirty="0">
                <a:latin typeface="Century Gothic" panose="020B0502020202020204" pitchFamily="34" charset="0"/>
              </a:rPr>
              <a:t>Lessons left in each subject (roughly)</a:t>
            </a:r>
          </a:p>
        </p:txBody>
      </p:sp>
    </p:spTree>
    <p:extLst>
      <p:ext uri="{BB962C8B-B14F-4D97-AF65-F5344CB8AC3E}">
        <p14:creationId xmlns:p14="http://schemas.microsoft.com/office/powerpoint/2010/main" val="3794517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p:bldP spid="10"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2958005" y="770148"/>
            <a:ext cx="6265391"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Tonight we will explore…</a:t>
            </a:r>
            <a:endParaRPr lang="en-GB" altLang="en-US" sz="2400" b="1" dirty="0">
              <a:solidFill>
                <a:srgbClr val="43165C"/>
              </a:solidFill>
              <a:latin typeface="Century Gothic" charset="0"/>
              <a:ea typeface="Century Gothic" charset="0"/>
              <a:cs typeface="Century Gothic" charset="0"/>
            </a:endParaRPr>
          </a:p>
        </p:txBody>
      </p:sp>
      <p:sp>
        <p:nvSpPr>
          <p:cNvPr id="6" name="Rectangle 4">
            <a:extLst>
              <a:ext uri="{FF2B5EF4-FFF2-40B4-BE49-F238E27FC236}">
                <a16:creationId xmlns:a16="http://schemas.microsoft.com/office/drawing/2014/main" id="{8A91437E-9F90-4219-802B-AFF01069A81B}"/>
              </a:ext>
            </a:extLst>
          </p:cNvPr>
          <p:cNvSpPr txBox="1">
            <a:spLocks noChangeArrowheads="1"/>
          </p:cNvSpPr>
          <p:nvPr/>
        </p:nvSpPr>
        <p:spPr>
          <a:xfrm>
            <a:off x="335360" y="1973052"/>
            <a:ext cx="11664552"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800"/>
              </a:spcAft>
            </a:pPr>
            <a:r>
              <a:rPr lang="en-GB" sz="2000" dirty="0">
                <a:latin typeface="Century Gothic" pitchFamily="34" charset="0"/>
                <a:cs typeface="Times New Roman" charset="0"/>
              </a:rPr>
              <a:t>How you’re feeling about our subjects at this point in the year</a:t>
            </a:r>
          </a:p>
          <a:p>
            <a:pPr>
              <a:spcAft>
                <a:spcPts val="800"/>
              </a:spcAft>
            </a:pPr>
            <a:r>
              <a:rPr lang="en-GB" sz="2000" dirty="0">
                <a:latin typeface="Century Gothic" pitchFamily="34" charset="0"/>
                <a:cs typeface="Times New Roman" charset="0"/>
              </a:rPr>
              <a:t>The revision strategies that have worked best for you</a:t>
            </a:r>
          </a:p>
          <a:p>
            <a:pPr>
              <a:spcAft>
                <a:spcPts val="800"/>
              </a:spcAft>
            </a:pPr>
            <a:r>
              <a:rPr lang="en-GB" sz="2000" dirty="0">
                <a:latin typeface="Century Gothic" pitchFamily="34" charset="0"/>
                <a:cs typeface="Times New Roman" charset="0"/>
              </a:rPr>
              <a:t>How you can use the sixth form independent learning site to support revision</a:t>
            </a:r>
          </a:p>
          <a:p>
            <a:pPr>
              <a:spcAft>
                <a:spcPts val="800"/>
              </a:spcAft>
            </a:pPr>
            <a:r>
              <a:rPr lang="en-GB" sz="2000" dirty="0">
                <a:latin typeface="Century Gothic" pitchFamily="34" charset="0"/>
                <a:cs typeface="Times New Roman" charset="0"/>
              </a:rPr>
              <a:t>How to balance your studies with other elements of your life</a:t>
            </a:r>
          </a:p>
          <a:p>
            <a:pPr>
              <a:spcAft>
                <a:spcPts val="800"/>
              </a:spcAft>
            </a:pPr>
            <a:r>
              <a:rPr lang="en-GB" sz="2000" dirty="0">
                <a:latin typeface="Century Gothic" pitchFamily="34" charset="0"/>
                <a:cs typeface="Times New Roman" charset="0"/>
              </a:rPr>
              <a:t>How to protect your well-being in the </a:t>
            </a:r>
            <a:r>
              <a:rPr lang="en-GB" sz="2000" dirty="0" smtClean="0">
                <a:latin typeface="Century Gothic" pitchFamily="34" charset="0"/>
                <a:cs typeface="Times New Roman" charset="0"/>
              </a:rPr>
              <a:t>run </a:t>
            </a:r>
            <a:r>
              <a:rPr lang="en-GB" sz="2000" dirty="0">
                <a:latin typeface="Century Gothic" pitchFamily="34" charset="0"/>
                <a:cs typeface="Times New Roman" charset="0"/>
              </a:rPr>
              <a:t>up to the exams</a:t>
            </a:r>
          </a:p>
          <a:p>
            <a:pPr>
              <a:spcAft>
                <a:spcPts val="800"/>
              </a:spcAft>
            </a:pPr>
            <a:endParaRPr lang="en-GB" sz="2000" dirty="0">
              <a:latin typeface="Century Gothic" pitchFamily="34" charset="0"/>
              <a:cs typeface="Times New Roman" charset="0"/>
            </a:endParaRP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10857752" y="5389585"/>
            <a:ext cx="1142160" cy="1153105"/>
          </a:xfrm>
          <a:prstGeom prst="rect">
            <a:avLst/>
          </a:prstGeom>
        </p:spPr>
      </p:pic>
    </p:spTree>
    <p:extLst>
      <p:ext uri="{BB962C8B-B14F-4D97-AF65-F5344CB8AC3E}">
        <p14:creationId xmlns:p14="http://schemas.microsoft.com/office/powerpoint/2010/main" val="5125628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2958005" y="770148"/>
            <a:ext cx="6265391"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How Confident Are You?</a:t>
            </a:r>
            <a:endParaRPr lang="en-GB" altLang="en-US" sz="2400" b="1" dirty="0">
              <a:solidFill>
                <a:srgbClr val="43165C"/>
              </a:solidFill>
              <a:latin typeface="Century Gothic" charset="0"/>
              <a:ea typeface="Century Gothic" charset="0"/>
              <a:cs typeface="Century Gothic" charset="0"/>
            </a:endParaRPr>
          </a:p>
        </p:txBody>
      </p:sp>
      <p:sp>
        <p:nvSpPr>
          <p:cNvPr id="6" name="Rectangle 4">
            <a:extLst>
              <a:ext uri="{FF2B5EF4-FFF2-40B4-BE49-F238E27FC236}">
                <a16:creationId xmlns:a16="http://schemas.microsoft.com/office/drawing/2014/main" id="{8A91437E-9F90-4219-802B-AFF01069A81B}"/>
              </a:ext>
            </a:extLst>
          </p:cNvPr>
          <p:cNvSpPr txBox="1">
            <a:spLocks noChangeArrowheads="1"/>
          </p:cNvSpPr>
          <p:nvPr/>
        </p:nvSpPr>
        <p:spPr>
          <a:xfrm>
            <a:off x="2423592" y="2014706"/>
            <a:ext cx="8872179"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800"/>
              </a:spcAft>
              <a:buNone/>
            </a:pPr>
            <a:r>
              <a:rPr lang="en-GB" sz="2000" dirty="0">
                <a:latin typeface="Century Gothic" pitchFamily="34" charset="0"/>
                <a:cs typeface="Times New Roman" charset="0"/>
              </a:rPr>
              <a:t>Most of you here tonight are studying for either three or four subjects and a number of these will have final exams. You will also likely have NEA to complete over the coming weeks.</a:t>
            </a:r>
          </a:p>
          <a:p>
            <a:pPr marL="0" indent="0">
              <a:spcAft>
                <a:spcPts val="800"/>
              </a:spcAft>
              <a:buNone/>
            </a:pPr>
            <a:endParaRPr lang="en-GB" sz="2000" dirty="0">
              <a:latin typeface="Century Gothic" pitchFamily="34" charset="0"/>
              <a:cs typeface="Times New Roman" charset="0"/>
            </a:endParaRPr>
          </a:p>
          <a:p>
            <a:pPr marL="0" indent="0">
              <a:spcAft>
                <a:spcPts val="800"/>
              </a:spcAft>
              <a:buNone/>
            </a:pPr>
            <a:r>
              <a:rPr lang="en-GB" sz="2000" dirty="0">
                <a:latin typeface="Century Gothic" pitchFamily="34" charset="0"/>
                <a:cs typeface="Times New Roman" charset="0"/>
              </a:rPr>
              <a:t>How confident are you feeling about your subjects?</a:t>
            </a:r>
          </a:p>
          <a:p>
            <a:pPr marL="0" indent="0">
              <a:spcAft>
                <a:spcPts val="800"/>
              </a:spcAft>
              <a:buNone/>
            </a:pPr>
            <a:endParaRPr lang="en-GB" sz="2000" dirty="0">
              <a:latin typeface="Century Gothic" pitchFamily="34" charset="0"/>
              <a:cs typeface="Times New Roman" charset="0"/>
            </a:endParaRPr>
          </a:p>
          <a:p>
            <a:pPr marL="0" indent="0">
              <a:spcAft>
                <a:spcPts val="800"/>
              </a:spcAft>
              <a:buNone/>
            </a:pPr>
            <a:r>
              <a:rPr lang="en-GB" sz="2000" dirty="0">
                <a:latin typeface="Century Gothic" pitchFamily="34" charset="0"/>
                <a:cs typeface="Times New Roman" charset="0"/>
              </a:rPr>
              <a:t>Use the confidence thermometer </a:t>
            </a:r>
            <a:r>
              <a:rPr lang="en-GB" sz="2000" dirty="0" smtClean="0">
                <a:latin typeface="Century Gothic" pitchFamily="34" charset="0"/>
                <a:cs typeface="Times New Roman" charset="0"/>
              </a:rPr>
              <a:t>guidance in your booklet</a:t>
            </a:r>
            <a:r>
              <a:rPr lang="en-GB" sz="2000" dirty="0" smtClean="0">
                <a:latin typeface="Century Gothic" pitchFamily="34" charset="0"/>
                <a:cs typeface="Times New Roman" charset="0"/>
              </a:rPr>
              <a:t> </a:t>
            </a:r>
            <a:r>
              <a:rPr lang="en-GB" sz="2000" dirty="0">
                <a:latin typeface="Century Gothic" pitchFamily="34" charset="0"/>
                <a:cs typeface="Times New Roman" charset="0"/>
              </a:rPr>
              <a:t>to discuss with your parents how you feel about each of your subjects at this point in the course.</a:t>
            </a: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16558"/>
          <a:stretch/>
        </p:blipFill>
        <p:spPr>
          <a:xfrm>
            <a:off x="10857752" y="5389585"/>
            <a:ext cx="1142160" cy="1153105"/>
          </a:xfrm>
          <a:prstGeom prst="rect">
            <a:avLst/>
          </a:prstGeom>
        </p:spPr>
      </p:pic>
      <p:pic>
        <p:nvPicPr>
          <p:cNvPr id="9" name="Picture 8">
            <a:extLst>
              <a:ext uri="{FF2B5EF4-FFF2-40B4-BE49-F238E27FC236}">
                <a16:creationId xmlns:a16="http://schemas.microsoft.com/office/drawing/2014/main" id="{DF3C5829-2FC6-4C37-BA90-A05CF2FE9A15}"/>
              </a:ext>
            </a:extLst>
          </p:cNvPr>
          <p:cNvPicPr>
            <a:picLocks noChangeAspect="1"/>
          </p:cNvPicPr>
          <p:nvPr/>
        </p:nvPicPr>
        <p:blipFill>
          <a:blip r:embed="rId3"/>
          <a:stretch>
            <a:fillRect/>
          </a:stretch>
        </p:blipFill>
        <p:spPr>
          <a:xfrm>
            <a:off x="-1173212" y="1601522"/>
            <a:ext cx="4941168" cy="4941168"/>
          </a:xfrm>
          <a:prstGeom prst="rect">
            <a:avLst/>
          </a:prstGeom>
        </p:spPr>
      </p:pic>
    </p:spTree>
    <p:extLst>
      <p:ext uri="{BB962C8B-B14F-4D97-AF65-F5344CB8AC3E}">
        <p14:creationId xmlns:p14="http://schemas.microsoft.com/office/powerpoint/2010/main" val="1826722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2958005" y="770148"/>
            <a:ext cx="6265391"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Forming an Action Plan</a:t>
            </a:r>
            <a:endParaRPr lang="en-GB" altLang="en-US" sz="2400" b="1" dirty="0">
              <a:solidFill>
                <a:srgbClr val="43165C"/>
              </a:solidFill>
              <a:latin typeface="Century Gothic" charset="0"/>
              <a:ea typeface="Century Gothic" charset="0"/>
              <a:cs typeface="Century Gothic" charset="0"/>
            </a:endParaRPr>
          </a:p>
        </p:txBody>
      </p:sp>
      <p:sp>
        <p:nvSpPr>
          <p:cNvPr id="6" name="Rectangle 4">
            <a:extLst>
              <a:ext uri="{FF2B5EF4-FFF2-40B4-BE49-F238E27FC236}">
                <a16:creationId xmlns:a16="http://schemas.microsoft.com/office/drawing/2014/main" id="{8A91437E-9F90-4219-802B-AFF01069A81B}"/>
              </a:ext>
            </a:extLst>
          </p:cNvPr>
          <p:cNvSpPr txBox="1">
            <a:spLocks noChangeArrowheads="1"/>
          </p:cNvSpPr>
          <p:nvPr/>
        </p:nvSpPr>
        <p:spPr>
          <a:xfrm>
            <a:off x="3608340" y="1627524"/>
            <a:ext cx="7528219"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800"/>
              </a:spcAft>
              <a:buNone/>
            </a:pPr>
            <a:r>
              <a:rPr lang="en-GB" sz="2000" dirty="0" smtClean="0">
                <a:latin typeface="Century Gothic" pitchFamily="34" charset="0"/>
                <a:cs typeface="Times New Roman" charset="0"/>
              </a:rPr>
              <a:t>Your discussion about how you feel you are getting on in your subjects is a useful basis for an action plan. Spend some time together talking about what your next steps will be in terms of preparing for the summer series. </a:t>
            </a:r>
            <a:endParaRPr lang="en-GB" sz="2000" dirty="0">
              <a:latin typeface="Century Gothic" pitchFamily="34" charset="0"/>
              <a:cs typeface="Times New Roman" charset="0"/>
            </a:endParaRPr>
          </a:p>
          <a:p>
            <a:pPr marL="0" indent="0">
              <a:spcAft>
                <a:spcPts val="800"/>
              </a:spcAft>
              <a:buNone/>
            </a:pPr>
            <a:r>
              <a:rPr lang="en-GB" sz="2000" dirty="0" smtClean="0">
                <a:latin typeface="Century Gothic" pitchFamily="34" charset="0"/>
                <a:cs typeface="Times New Roman" charset="0"/>
              </a:rPr>
              <a:t>You may consider,</a:t>
            </a:r>
          </a:p>
          <a:p>
            <a:pPr>
              <a:spcAft>
                <a:spcPts val="800"/>
              </a:spcAft>
              <a:buFontTx/>
              <a:buChar char="-"/>
            </a:pPr>
            <a:r>
              <a:rPr lang="en-GB" sz="2000" dirty="0" smtClean="0">
                <a:latin typeface="Century Gothic" pitchFamily="34" charset="0"/>
                <a:cs typeface="Times New Roman" charset="0"/>
              </a:rPr>
              <a:t>Planning to approach your teachers for extra support through revision sessions or extra resources</a:t>
            </a:r>
          </a:p>
          <a:p>
            <a:pPr>
              <a:spcAft>
                <a:spcPts val="800"/>
              </a:spcAft>
              <a:buFontTx/>
              <a:buChar char="-"/>
            </a:pPr>
            <a:r>
              <a:rPr lang="en-GB" sz="2000" dirty="0">
                <a:latin typeface="Century Gothic" pitchFamily="34" charset="0"/>
                <a:cs typeface="Times New Roman" charset="0"/>
              </a:rPr>
              <a:t>W</a:t>
            </a:r>
            <a:r>
              <a:rPr lang="en-GB" sz="2000" dirty="0" smtClean="0">
                <a:latin typeface="Century Gothic" pitchFamily="34" charset="0"/>
                <a:cs typeface="Times New Roman" charset="0"/>
              </a:rPr>
              <a:t>hich topics and content you will prioritise in revision</a:t>
            </a:r>
          </a:p>
          <a:p>
            <a:pPr>
              <a:spcAft>
                <a:spcPts val="800"/>
              </a:spcAft>
              <a:buFontTx/>
              <a:buChar char="-"/>
            </a:pPr>
            <a:r>
              <a:rPr lang="en-GB" sz="2000" dirty="0" smtClean="0">
                <a:latin typeface="Century Gothic" pitchFamily="34" charset="0"/>
                <a:cs typeface="Times New Roman" charset="0"/>
              </a:rPr>
              <a:t>Whether there are any revision guides you could look into purchasing to support you in key areas.</a:t>
            </a:r>
            <a:endParaRPr lang="en-GB" sz="2000" dirty="0">
              <a:latin typeface="Century Gothic" pitchFamily="34" charset="0"/>
              <a:cs typeface="Times New Roman" charset="0"/>
            </a:endParaRPr>
          </a:p>
          <a:p>
            <a:pPr>
              <a:spcAft>
                <a:spcPts val="800"/>
              </a:spcAft>
              <a:buFontTx/>
              <a:buChar char="-"/>
            </a:pPr>
            <a:r>
              <a:rPr lang="en-GB" sz="2000" dirty="0" smtClean="0">
                <a:latin typeface="Century Gothic" pitchFamily="34" charset="0"/>
                <a:cs typeface="Times New Roman" charset="0"/>
              </a:rPr>
              <a:t>Discussing way in which you can ensure you are making the best use of your time at school and at home over the remaining weeks.</a:t>
            </a: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10914371" y="5584922"/>
            <a:ext cx="1142160" cy="1153105"/>
          </a:xfrm>
          <a:prstGeom prst="rect">
            <a:avLst/>
          </a:prstGeom>
        </p:spPr>
      </p:pic>
      <p:pic>
        <p:nvPicPr>
          <p:cNvPr id="8" name="Picture 7"/>
          <p:cNvPicPr>
            <a:picLocks noChangeAspect="1"/>
          </p:cNvPicPr>
          <p:nvPr/>
        </p:nvPicPr>
        <p:blipFill>
          <a:blip r:embed="rId4"/>
          <a:stretch>
            <a:fillRect/>
          </a:stretch>
        </p:blipFill>
        <p:spPr>
          <a:xfrm>
            <a:off x="-312712" y="1772816"/>
            <a:ext cx="4063840" cy="4063840"/>
          </a:xfrm>
          <a:prstGeom prst="rect">
            <a:avLst/>
          </a:prstGeom>
        </p:spPr>
      </p:pic>
    </p:spTree>
    <p:extLst>
      <p:ext uri="{BB962C8B-B14F-4D97-AF65-F5344CB8AC3E}">
        <p14:creationId xmlns:p14="http://schemas.microsoft.com/office/powerpoint/2010/main" val="8186143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2958005" y="770148"/>
            <a:ext cx="6265391"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Revision Strategies</a:t>
            </a:r>
            <a:endParaRPr lang="en-GB" altLang="en-US" sz="2400" b="1" dirty="0">
              <a:solidFill>
                <a:srgbClr val="43165C"/>
              </a:solidFill>
              <a:latin typeface="Century Gothic" charset="0"/>
              <a:ea typeface="Century Gothic" charset="0"/>
              <a:cs typeface="Century Gothic" charset="0"/>
            </a:endParaRPr>
          </a:p>
        </p:txBody>
      </p:sp>
      <p:sp>
        <p:nvSpPr>
          <p:cNvPr id="6" name="Rectangle 4">
            <a:extLst>
              <a:ext uri="{FF2B5EF4-FFF2-40B4-BE49-F238E27FC236}">
                <a16:creationId xmlns:a16="http://schemas.microsoft.com/office/drawing/2014/main" id="{8A91437E-9F90-4219-802B-AFF01069A81B}"/>
              </a:ext>
            </a:extLst>
          </p:cNvPr>
          <p:cNvSpPr txBox="1">
            <a:spLocks noChangeArrowheads="1"/>
          </p:cNvSpPr>
          <p:nvPr/>
        </p:nvSpPr>
        <p:spPr>
          <a:xfrm>
            <a:off x="335360" y="1916832"/>
            <a:ext cx="4248472" cy="41148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Aft>
                <a:spcPts val="800"/>
              </a:spcAft>
              <a:buNone/>
            </a:pPr>
            <a:endParaRPr lang="en-GB" sz="2000" b="1" dirty="0">
              <a:latin typeface="Century Gothic" pitchFamily="34" charset="0"/>
              <a:cs typeface="Times New Roman" charset="0"/>
            </a:endParaRP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10872142" y="113630"/>
            <a:ext cx="1142160" cy="1153105"/>
          </a:xfrm>
          <a:prstGeom prst="rect">
            <a:avLst/>
          </a:prstGeom>
        </p:spPr>
      </p:pic>
      <p:sp>
        <p:nvSpPr>
          <p:cNvPr id="8" name="Rectangle 7">
            <a:extLst>
              <a:ext uri="{FF2B5EF4-FFF2-40B4-BE49-F238E27FC236}">
                <a16:creationId xmlns:a16="http://schemas.microsoft.com/office/drawing/2014/main" id="{97FC469B-4935-4242-B3A9-167ED2BB712D}"/>
              </a:ext>
            </a:extLst>
          </p:cNvPr>
          <p:cNvSpPr/>
          <p:nvPr/>
        </p:nvSpPr>
        <p:spPr>
          <a:xfrm>
            <a:off x="4151784" y="1542038"/>
            <a:ext cx="3312368" cy="1296144"/>
          </a:xfrm>
          <a:prstGeom prst="rect">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latin typeface="Century Gothic" pitchFamily="34" charset="0"/>
                <a:cs typeface="Times New Roman" charset="0"/>
              </a:rPr>
              <a:t>Flash Cards</a:t>
            </a:r>
          </a:p>
        </p:txBody>
      </p:sp>
      <p:sp>
        <p:nvSpPr>
          <p:cNvPr id="9" name="Rectangle 8">
            <a:extLst>
              <a:ext uri="{FF2B5EF4-FFF2-40B4-BE49-F238E27FC236}">
                <a16:creationId xmlns:a16="http://schemas.microsoft.com/office/drawing/2014/main" id="{D5771CDB-E4D5-4138-9FE3-5C4ADF074245}"/>
              </a:ext>
            </a:extLst>
          </p:cNvPr>
          <p:cNvSpPr/>
          <p:nvPr/>
        </p:nvSpPr>
        <p:spPr>
          <a:xfrm>
            <a:off x="4151784" y="3138763"/>
            <a:ext cx="3312368" cy="1296144"/>
          </a:xfrm>
          <a:prstGeom prst="rect">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spcAft>
                <a:spcPts val="800"/>
              </a:spcAft>
              <a:buNone/>
            </a:pPr>
            <a:r>
              <a:rPr lang="en-GB" sz="1800" b="1">
                <a:latin typeface="Century Gothic" pitchFamily="34" charset="0"/>
                <a:cs typeface="Times New Roman" charset="0"/>
              </a:rPr>
              <a:t>Brain Dumps</a:t>
            </a:r>
            <a:endParaRPr lang="en-GB" sz="1800" b="1" dirty="0">
              <a:latin typeface="Century Gothic" pitchFamily="34" charset="0"/>
              <a:cs typeface="Times New Roman" charset="0"/>
            </a:endParaRPr>
          </a:p>
        </p:txBody>
      </p:sp>
      <p:sp>
        <p:nvSpPr>
          <p:cNvPr id="10" name="Rectangle 9">
            <a:extLst>
              <a:ext uri="{FF2B5EF4-FFF2-40B4-BE49-F238E27FC236}">
                <a16:creationId xmlns:a16="http://schemas.microsoft.com/office/drawing/2014/main" id="{6C7DED3A-A928-4D22-A255-DA0A44031BE7}"/>
              </a:ext>
            </a:extLst>
          </p:cNvPr>
          <p:cNvSpPr/>
          <p:nvPr/>
        </p:nvSpPr>
        <p:spPr>
          <a:xfrm>
            <a:off x="4151784" y="4735488"/>
            <a:ext cx="3312368" cy="1296144"/>
          </a:xfrm>
          <a:prstGeom prst="rect">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spcAft>
                <a:spcPts val="800"/>
              </a:spcAft>
              <a:buNone/>
            </a:pPr>
            <a:r>
              <a:rPr lang="en-GB" sz="1800" b="1">
                <a:latin typeface="Century Gothic" pitchFamily="34" charset="0"/>
                <a:cs typeface="Times New Roman" charset="0"/>
              </a:rPr>
              <a:t>Revision Clocks</a:t>
            </a:r>
            <a:endParaRPr lang="en-GB" sz="1800" b="1" dirty="0">
              <a:latin typeface="Century Gothic" pitchFamily="34" charset="0"/>
              <a:cs typeface="Times New Roman" charset="0"/>
            </a:endParaRPr>
          </a:p>
        </p:txBody>
      </p:sp>
      <p:sp>
        <p:nvSpPr>
          <p:cNvPr id="11" name="Rectangle 10">
            <a:extLst>
              <a:ext uri="{FF2B5EF4-FFF2-40B4-BE49-F238E27FC236}">
                <a16:creationId xmlns:a16="http://schemas.microsoft.com/office/drawing/2014/main" id="{8AEA7A95-E29C-482F-A8BA-310296071AE5}"/>
              </a:ext>
            </a:extLst>
          </p:cNvPr>
          <p:cNvSpPr/>
          <p:nvPr/>
        </p:nvSpPr>
        <p:spPr>
          <a:xfrm>
            <a:off x="482496" y="1542038"/>
            <a:ext cx="3312368" cy="1296144"/>
          </a:xfrm>
          <a:prstGeom prst="rect">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spcAft>
                <a:spcPts val="800"/>
              </a:spcAft>
              <a:buNone/>
            </a:pPr>
            <a:r>
              <a:rPr lang="en-GB" sz="1800" b="1">
                <a:latin typeface="Century Gothic" pitchFamily="34" charset="0"/>
                <a:cs typeface="Times New Roman" charset="0"/>
              </a:rPr>
              <a:t>Reduce and Transform</a:t>
            </a:r>
            <a:endParaRPr lang="en-GB" sz="1800" b="1" dirty="0">
              <a:latin typeface="Century Gothic" pitchFamily="34" charset="0"/>
              <a:cs typeface="Times New Roman" charset="0"/>
            </a:endParaRPr>
          </a:p>
        </p:txBody>
      </p:sp>
      <p:sp>
        <p:nvSpPr>
          <p:cNvPr id="12" name="Rectangle 11">
            <a:extLst>
              <a:ext uri="{FF2B5EF4-FFF2-40B4-BE49-F238E27FC236}">
                <a16:creationId xmlns:a16="http://schemas.microsoft.com/office/drawing/2014/main" id="{AD5E8F1C-890C-4B11-B095-407ED9181F23}"/>
              </a:ext>
            </a:extLst>
          </p:cNvPr>
          <p:cNvSpPr/>
          <p:nvPr/>
        </p:nvSpPr>
        <p:spPr>
          <a:xfrm>
            <a:off x="482496" y="3134482"/>
            <a:ext cx="3312368" cy="1296144"/>
          </a:xfrm>
          <a:prstGeom prst="rect">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spcAft>
                <a:spcPts val="800"/>
              </a:spcAft>
              <a:buNone/>
            </a:pPr>
            <a:r>
              <a:rPr lang="en-GB" sz="1800" b="1">
                <a:latin typeface="Century Gothic" pitchFamily="34" charset="0"/>
                <a:cs typeface="Times New Roman" charset="0"/>
              </a:rPr>
              <a:t>Interleaving</a:t>
            </a:r>
            <a:endParaRPr lang="en-GB" sz="1800" b="1" dirty="0">
              <a:latin typeface="Century Gothic" pitchFamily="34" charset="0"/>
              <a:cs typeface="Times New Roman" charset="0"/>
            </a:endParaRPr>
          </a:p>
        </p:txBody>
      </p:sp>
      <p:sp>
        <p:nvSpPr>
          <p:cNvPr id="13" name="Rectangle 12">
            <a:extLst>
              <a:ext uri="{FF2B5EF4-FFF2-40B4-BE49-F238E27FC236}">
                <a16:creationId xmlns:a16="http://schemas.microsoft.com/office/drawing/2014/main" id="{23D52478-7171-42A2-9065-ABFF1EE37C58}"/>
              </a:ext>
            </a:extLst>
          </p:cNvPr>
          <p:cNvSpPr/>
          <p:nvPr/>
        </p:nvSpPr>
        <p:spPr>
          <a:xfrm>
            <a:off x="7821072" y="4791708"/>
            <a:ext cx="3312368" cy="1296144"/>
          </a:xfrm>
          <a:prstGeom prst="rect">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spcAft>
                <a:spcPts val="800"/>
              </a:spcAft>
              <a:buNone/>
            </a:pPr>
            <a:r>
              <a:rPr lang="en-GB" sz="1800" b="1" dirty="0">
                <a:latin typeface="Century Gothic" pitchFamily="34" charset="0"/>
                <a:cs typeface="Times New Roman" charset="0"/>
              </a:rPr>
              <a:t>Graphic Organisers &amp; Mind Maps</a:t>
            </a:r>
          </a:p>
        </p:txBody>
      </p:sp>
      <p:sp>
        <p:nvSpPr>
          <p:cNvPr id="14" name="Rectangle 13">
            <a:extLst>
              <a:ext uri="{FF2B5EF4-FFF2-40B4-BE49-F238E27FC236}">
                <a16:creationId xmlns:a16="http://schemas.microsoft.com/office/drawing/2014/main" id="{CD295E4B-39D4-4C1B-AE7F-FD76261C8E4E}"/>
              </a:ext>
            </a:extLst>
          </p:cNvPr>
          <p:cNvSpPr/>
          <p:nvPr/>
        </p:nvSpPr>
        <p:spPr>
          <a:xfrm>
            <a:off x="7821072" y="3134958"/>
            <a:ext cx="3312368" cy="1296144"/>
          </a:xfrm>
          <a:prstGeom prst="rect">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spcAft>
                <a:spcPts val="800"/>
              </a:spcAft>
              <a:buNone/>
            </a:pPr>
            <a:r>
              <a:rPr lang="en-GB" sz="1800" b="1">
                <a:latin typeface="Century Gothic" pitchFamily="34" charset="0"/>
                <a:cs typeface="Times New Roman" charset="0"/>
              </a:rPr>
              <a:t>Quizzing</a:t>
            </a:r>
            <a:endParaRPr lang="en-GB" sz="1800" b="1" dirty="0">
              <a:latin typeface="Century Gothic" pitchFamily="34" charset="0"/>
              <a:cs typeface="Times New Roman" charset="0"/>
            </a:endParaRPr>
          </a:p>
        </p:txBody>
      </p:sp>
      <p:sp>
        <p:nvSpPr>
          <p:cNvPr id="15" name="Rectangle 14">
            <a:extLst>
              <a:ext uri="{FF2B5EF4-FFF2-40B4-BE49-F238E27FC236}">
                <a16:creationId xmlns:a16="http://schemas.microsoft.com/office/drawing/2014/main" id="{D0ABB72E-4A6A-4DF4-B5CA-E3D4C135C009}"/>
              </a:ext>
            </a:extLst>
          </p:cNvPr>
          <p:cNvSpPr/>
          <p:nvPr/>
        </p:nvSpPr>
        <p:spPr>
          <a:xfrm>
            <a:off x="482496" y="4726926"/>
            <a:ext cx="3312368" cy="1296144"/>
          </a:xfrm>
          <a:prstGeom prst="rect">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spcAft>
                <a:spcPts val="800"/>
              </a:spcAft>
              <a:buNone/>
            </a:pPr>
            <a:r>
              <a:rPr lang="en-GB" sz="1800" b="1">
                <a:latin typeface="Century Gothic" pitchFamily="34" charset="0"/>
                <a:cs typeface="Times New Roman" charset="0"/>
              </a:rPr>
              <a:t>Practise Questions</a:t>
            </a:r>
            <a:endParaRPr lang="en-GB" sz="1800" b="1" dirty="0">
              <a:latin typeface="Century Gothic" pitchFamily="34" charset="0"/>
              <a:cs typeface="Times New Roman" charset="0"/>
            </a:endParaRPr>
          </a:p>
        </p:txBody>
      </p:sp>
      <p:sp>
        <p:nvSpPr>
          <p:cNvPr id="16" name="Rectangle 15">
            <a:extLst>
              <a:ext uri="{FF2B5EF4-FFF2-40B4-BE49-F238E27FC236}">
                <a16:creationId xmlns:a16="http://schemas.microsoft.com/office/drawing/2014/main" id="{1E27DE47-89C6-4461-9EAE-BFC6FFACDDA3}"/>
              </a:ext>
            </a:extLst>
          </p:cNvPr>
          <p:cNvSpPr/>
          <p:nvPr/>
        </p:nvSpPr>
        <p:spPr>
          <a:xfrm>
            <a:off x="7821072" y="1552774"/>
            <a:ext cx="3312368" cy="1296144"/>
          </a:xfrm>
          <a:prstGeom prst="rect">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lgn="ctr">
              <a:spcAft>
                <a:spcPts val="800"/>
              </a:spcAft>
              <a:buNone/>
            </a:pPr>
            <a:r>
              <a:rPr lang="en-GB" sz="1800" b="1" dirty="0">
                <a:latin typeface="Century Gothic" pitchFamily="34" charset="0"/>
                <a:cs typeface="Times New Roman" charset="0"/>
              </a:rPr>
              <a:t>Leitner Cards</a:t>
            </a:r>
          </a:p>
        </p:txBody>
      </p:sp>
    </p:spTree>
    <p:extLst>
      <p:ext uri="{BB962C8B-B14F-4D97-AF65-F5344CB8AC3E}">
        <p14:creationId xmlns:p14="http://schemas.microsoft.com/office/powerpoint/2010/main" val="40209831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1847528" y="813529"/>
            <a:ext cx="8023940"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Sixth Form Independent Learning</a:t>
            </a:r>
            <a:endParaRPr lang="en-GB" altLang="en-US" sz="2400" b="1" dirty="0">
              <a:solidFill>
                <a:srgbClr val="43165C"/>
              </a:solidFill>
              <a:latin typeface="Century Gothic" charset="0"/>
              <a:ea typeface="Century Gothic" charset="0"/>
              <a:cs typeface="Century Gothic" charset="0"/>
            </a:endParaRP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10857752" y="5389585"/>
            <a:ext cx="1142160" cy="1153105"/>
          </a:xfrm>
          <a:prstGeom prst="rect">
            <a:avLst/>
          </a:prstGeom>
        </p:spPr>
      </p:pic>
      <p:pic>
        <p:nvPicPr>
          <p:cNvPr id="9" name="Picture 8">
            <a:extLst>
              <a:ext uri="{FF2B5EF4-FFF2-40B4-BE49-F238E27FC236}">
                <a16:creationId xmlns:a16="http://schemas.microsoft.com/office/drawing/2014/main" id="{AC81A720-136B-429A-8215-F00A7E35469B}"/>
              </a:ext>
            </a:extLst>
          </p:cNvPr>
          <p:cNvPicPr>
            <a:picLocks noChangeAspect="1"/>
          </p:cNvPicPr>
          <p:nvPr/>
        </p:nvPicPr>
        <p:blipFill>
          <a:blip r:embed="rId4"/>
          <a:stretch>
            <a:fillRect/>
          </a:stretch>
        </p:blipFill>
        <p:spPr>
          <a:xfrm>
            <a:off x="1897247" y="1709119"/>
            <a:ext cx="7915376" cy="4657827"/>
          </a:xfrm>
          <a:prstGeom prst="rect">
            <a:avLst/>
          </a:prstGeom>
        </p:spPr>
      </p:pic>
      <p:sp>
        <p:nvSpPr>
          <p:cNvPr id="10" name="Oval 9">
            <a:extLst>
              <a:ext uri="{FF2B5EF4-FFF2-40B4-BE49-F238E27FC236}">
                <a16:creationId xmlns:a16="http://schemas.microsoft.com/office/drawing/2014/main" id="{3B901770-BF1E-4913-A44B-B59B58937E28}"/>
              </a:ext>
            </a:extLst>
          </p:cNvPr>
          <p:cNvSpPr/>
          <p:nvPr/>
        </p:nvSpPr>
        <p:spPr>
          <a:xfrm>
            <a:off x="2257287" y="1712069"/>
            <a:ext cx="1368152" cy="504056"/>
          </a:xfrm>
          <a:prstGeom prst="ellipse">
            <a:avLst/>
          </a:prstGeom>
          <a:noFill/>
          <a:ln w="38100">
            <a:solidFill>
              <a:srgbClr val="FBB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867601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1847528" y="813529"/>
            <a:ext cx="8023940"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Sixth Form Independent Learning</a:t>
            </a:r>
            <a:endParaRPr lang="en-GB" altLang="en-US" sz="2400" b="1" dirty="0">
              <a:solidFill>
                <a:srgbClr val="43165C"/>
              </a:solidFill>
              <a:latin typeface="Century Gothic" charset="0"/>
              <a:ea typeface="Century Gothic" charset="0"/>
              <a:cs typeface="Century Gothic" charset="0"/>
            </a:endParaRP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6558"/>
          <a:stretch/>
        </p:blipFill>
        <p:spPr>
          <a:xfrm>
            <a:off x="10857752" y="5389585"/>
            <a:ext cx="1142160" cy="1153105"/>
          </a:xfrm>
          <a:prstGeom prst="rect">
            <a:avLst/>
          </a:prstGeom>
        </p:spPr>
      </p:pic>
      <p:pic>
        <p:nvPicPr>
          <p:cNvPr id="8" name="Picture 7">
            <a:extLst>
              <a:ext uri="{FF2B5EF4-FFF2-40B4-BE49-F238E27FC236}">
                <a16:creationId xmlns:a16="http://schemas.microsoft.com/office/drawing/2014/main" id="{F7937F56-B258-4706-A735-6E6BEB0528B1}"/>
              </a:ext>
            </a:extLst>
          </p:cNvPr>
          <p:cNvPicPr>
            <a:picLocks noChangeAspect="1"/>
          </p:cNvPicPr>
          <p:nvPr/>
        </p:nvPicPr>
        <p:blipFill>
          <a:blip r:embed="rId4"/>
          <a:stretch>
            <a:fillRect/>
          </a:stretch>
        </p:blipFill>
        <p:spPr>
          <a:xfrm>
            <a:off x="1823392" y="1700808"/>
            <a:ext cx="8534617" cy="4985282"/>
          </a:xfrm>
          <a:prstGeom prst="rect">
            <a:avLst/>
          </a:prstGeom>
        </p:spPr>
      </p:pic>
      <p:sp>
        <p:nvSpPr>
          <p:cNvPr id="10" name="Oval 9">
            <a:extLst>
              <a:ext uri="{FF2B5EF4-FFF2-40B4-BE49-F238E27FC236}">
                <a16:creationId xmlns:a16="http://schemas.microsoft.com/office/drawing/2014/main" id="{3B901770-BF1E-4913-A44B-B59B58937E28}"/>
              </a:ext>
            </a:extLst>
          </p:cNvPr>
          <p:cNvSpPr/>
          <p:nvPr/>
        </p:nvSpPr>
        <p:spPr>
          <a:xfrm>
            <a:off x="4650540" y="5389585"/>
            <a:ext cx="1733492" cy="415679"/>
          </a:xfrm>
          <a:prstGeom prst="ellipse">
            <a:avLst/>
          </a:prstGeom>
          <a:noFill/>
          <a:ln w="38100">
            <a:solidFill>
              <a:srgbClr val="FBB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212613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2C7EA00-5C0C-488D-A6C3-C47306071303}"/>
              </a:ext>
            </a:extLst>
          </p:cNvPr>
          <p:cNvPicPr>
            <a:picLocks noChangeAspect="1"/>
          </p:cNvPicPr>
          <p:nvPr/>
        </p:nvPicPr>
        <p:blipFill>
          <a:blip r:embed="rId3"/>
          <a:stretch>
            <a:fillRect/>
          </a:stretch>
        </p:blipFill>
        <p:spPr>
          <a:xfrm>
            <a:off x="1631504" y="1772815"/>
            <a:ext cx="3009900" cy="4467225"/>
          </a:xfrm>
          <a:prstGeom prst="rect">
            <a:avLst/>
          </a:prstGeom>
        </p:spPr>
      </p:pic>
      <p:sp>
        <p:nvSpPr>
          <p:cNvPr id="2" name="TextBox 1">
            <a:extLst>
              <a:ext uri="{FF2B5EF4-FFF2-40B4-BE49-F238E27FC236}">
                <a16:creationId xmlns:a16="http://schemas.microsoft.com/office/drawing/2014/main" id="{852E68D7-9E01-4FBF-A2B0-64BD00828AAA}"/>
              </a:ext>
            </a:extLst>
          </p:cNvPr>
          <p:cNvSpPr txBox="1"/>
          <p:nvPr/>
        </p:nvSpPr>
        <p:spPr>
          <a:xfrm>
            <a:off x="963250" y="0"/>
            <a:ext cx="10254902" cy="646331"/>
          </a:xfrm>
          <a:prstGeom prst="rect">
            <a:avLst/>
          </a:prstGeom>
          <a:noFill/>
        </p:spPr>
        <p:txBody>
          <a:bodyPr wrap="square" rtlCol="0">
            <a:spAutoFit/>
          </a:bodyPr>
          <a:lstStyle/>
          <a:p>
            <a:pPr algn="ctr"/>
            <a:r>
              <a:rPr lang="en-GB" b="1" i="1" dirty="0">
                <a:solidFill>
                  <a:srgbClr val="43165C"/>
                </a:solidFill>
              </a:rPr>
              <a:t>We are a pilgrim school and we journey with Mary to become the person God intends us to be. </a:t>
            </a:r>
            <a:endParaRPr lang="en-GB" b="1" dirty="0">
              <a:solidFill>
                <a:srgbClr val="43165C"/>
              </a:solidFill>
            </a:endParaRPr>
          </a:p>
          <a:p>
            <a:endParaRPr lang="en-US" dirty="0"/>
          </a:p>
        </p:txBody>
      </p:sp>
      <p:sp>
        <p:nvSpPr>
          <p:cNvPr id="3" name="Rectangle 2">
            <a:extLst>
              <a:ext uri="{FF2B5EF4-FFF2-40B4-BE49-F238E27FC236}">
                <a16:creationId xmlns:a16="http://schemas.microsoft.com/office/drawing/2014/main" id="{EA57AABA-4B4D-4135-9B31-334FE48346A3}"/>
              </a:ext>
            </a:extLst>
          </p:cNvPr>
          <p:cNvSpPr/>
          <p:nvPr/>
        </p:nvSpPr>
        <p:spPr>
          <a:xfrm>
            <a:off x="0" y="358299"/>
            <a:ext cx="12192000" cy="144016"/>
          </a:xfrm>
          <a:prstGeom prst="rect">
            <a:avLst/>
          </a:prstGeom>
          <a:solidFill>
            <a:srgbClr val="4316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4C8878DF-5728-4CB8-9BBF-AD14B0666CC0}"/>
              </a:ext>
            </a:extLst>
          </p:cNvPr>
          <p:cNvSpPr/>
          <p:nvPr/>
        </p:nvSpPr>
        <p:spPr>
          <a:xfrm>
            <a:off x="-5299" y="502315"/>
            <a:ext cx="12192000" cy="144016"/>
          </a:xfrm>
          <a:prstGeom prst="rect">
            <a:avLst/>
          </a:prstGeom>
          <a:solidFill>
            <a:srgbClr val="FB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2">
            <a:extLst>
              <a:ext uri="{FF2B5EF4-FFF2-40B4-BE49-F238E27FC236}">
                <a16:creationId xmlns:a16="http://schemas.microsoft.com/office/drawing/2014/main" id="{D52B8434-0E0A-41CE-BE28-2D0A69E3BCD3}"/>
              </a:ext>
            </a:extLst>
          </p:cNvPr>
          <p:cNvSpPr txBox="1">
            <a:spLocks noChangeArrowheads="1"/>
          </p:cNvSpPr>
          <p:nvPr/>
        </p:nvSpPr>
        <p:spPr bwMode="auto">
          <a:xfrm>
            <a:off x="1847528" y="813529"/>
            <a:ext cx="8023940" cy="64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algn="ctr" eaLnBrk="1" hangingPunct="1">
              <a:spcBef>
                <a:spcPct val="0"/>
              </a:spcBef>
              <a:buFontTx/>
              <a:buNone/>
            </a:pPr>
            <a:r>
              <a:rPr lang="en-GB" altLang="en-US" sz="3600" b="1" dirty="0">
                <a:solidFill>
                  <a:srgbClr val="43165C"/>
                </a:solidFill>
                <a:latin typeface="Century Gothic" charset="0"/>
                <a:ea typeface="Century Gothic" charset="0"/>
                <a:cs typeface="Century Gothic" charset="0"/>
              </a:rPr>
              <a:t>Sixth Form Independent Learning</a:t>
            </a:r>
            <a:endParaRPr lang="en-GB" altLang="en-US" sz="2400" b="1" dirty="0">
              <a:solidFill>
                <a:srgbClr val="43165C"/>
              </a:solidFill>
              <a:latin typeface="Century Gothic" charset="0"/>
              <a:ea typeface="Century Gothic" charset="0"/>
              <a:cs typeface="Century Gothic" charset="0"/>
            </a:endParaRPr>
          </a:p>
        </p:txBody>
      </p:sp>
      <p:pic>
        <p:nvPicPr>
          <p:cNvPr id="7" name="Picture 6">
            <a:extLst>
              <a:ext uri="{FF2B5EF4-FFF2-40B4-BE49-F238E27FC236}">
                <a16:creationId xmlns:a16="http://schemas.microsoft.com/office/drawing/2014/main" id="{AE4E8734-7BFA-43C5-8450-CC73C4B1658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6558"/>
          <a:stretch/>
        </p:blipFill>
        <p:spPr>
          <a:xfrm>
            <a:off x="10857752" y="5389585"/>
            <a:ext cx="1142160" cy="1153105"/>
          </a:xfrm>
          <a:prstGeom prst="rect">
            <a:avLst/>
          </a:prstGeom>
        </p:spPr>
      </p:pic>
      <p:sp>
        <p:nvSpPr>
          <p:cNvPr id="10" name="Oval 9">
            <a:extLst>
              <a:ext uri="{FF2B5EF4-FFF2-40B4-BE49-F238E27FC236}">
                <a16:creationId xmlns:a16="http://schemas.microsoft.com/office/drawing/2014/main" id="{3B901770-BF1E-4913-A44B-B59B58937E28}"/>
              </a:ext>
            </a:extLst>
          </p:cNvPr>
          <p:cNvSpPr/>
          <p:nvPr/>
        </p:nvSpPr>
        <p:spPr>
          <a:xfrm>
            <a:off x="1625133" y="4581127"/>
            <a:ext cx="1733492" cy="415679"/>
          </a:xfrm>
          <a:prstGeom prst="ellipse">
            <a:avLst/>
          </a:prstGeom>
          <a:noFill/>
          <a:ln w="38100">
            <a:solidFill>
              <a:srgbClr val="FBB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5CADAFC1-45F6-4932-B99D-50C51D6F6E53}"/>
              </a:ext>
            </a:extLst>
          </p:cNvPr>
          <p:cNvPicPr>
            <a:picLocks noChangeAspect="1"/>
          </p:cNvPicPr>
          <p:nvPr/>
        </p:nvPicPr>
        <p:blipFill>
          <a:blip r:embed="rId5"/>
          <a:stretch>
            <a:fillRect/>
          </a:stretch>
        </p:blipFill>
        <p:spPr>
          <a:xfrm>
            <a:off x="6816080" y="2348880"/>
            <a:ext cx="2514600" cy="3181350"/>
          </a:xfrm>
          <a:prstGeom prst="rect">
            <a:avLst/>
          </a:prstGeom>
        </p:spPr>
      </p:pic>
      <p:sp>
        <p:nvSpPr>
          <p:cNvPr id="13" name="Arrow: Right 12">
            <a:extLst>
              <a:ext uri="{FF2B5EF4-FFF2-40B4-BE49-F238E27FC236}">
                <a16:creationId xmlns:a16="http://schemas.microsoft.com/office/drawing/2014/main" id="{DB88D82B-AACE-4D3D-9DBA-59C1693B233C}"/>
              </a:ext>
            </a:extLst>
          </p:cNvPr>
          <p:cNvSpPr/>
          <p:nvPr/>
        </p:nvSpPr>
        <p:spPr>
          <a:xfrm>
            <a:off x="4799856" y="4006427"/>
            <a:ext cx="1872208" cy="358677"/>
          </a:xfrm>
          <a:prstGeom prst="rightArrow">
            <a:avLst/>
          </a:prstGeom>
          <a:solidFill>
            <a:srgbClr val="43165C"/>
          </a:solidFill>
          <a:ln>
            <a:solidFill>
              <a:srgbClr val="4316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707878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TotalTime>
  <Words>1695</Words>
  <Application>Microsoft Office PowerPoint</Application>
  <PresentationFormat>Widescreen</PresentationFormat>
  <Paragraphs>155</Paragraphs>
  <Slides>14</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Adobe Arabic</vt:lpstr>
      <vt:lpstr>Arial</vt:lpstr>
      <vt:lpstr>Calibri</vt:lpstr>
      <vt:lpstr>Calibri Light</vt:lpstr>
      <vt:lpstr>Century Gothic</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St. Mary's Menston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Duncan, Baines</dc:creator>
  <cp:lastModifiedBy>E Crawford</cp:lastModifiedBy>
  <cp:revision>36</cp:revision>
  <dcterms:created xsi:type="dcterms:W3CDTF">2011-04-19T12:39:02Z</dcterms:created>
  <dcterms:modified xsi:type="dcterms:W3CDTF">2024-01-10T21:15:16Z</dcterms:modified>
</cp:coreProperties>
</file>