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4ADB9-E066-9EA7-D577-8A2AAE65E2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0A8D44-CFF5-DC24-C94F-723E8D49FF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1C3A1-2749-1301-FD10-CFAA0BBA6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1568-5616-4961-B312-925FEF91C53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9B8E5D-EF56-80DD-07F4-19F83AEDF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8456F-F9B9-2DFF-AD7E-2255B2753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B1FC-4656-4598-85F2-C4832CE4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992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0BAC7-941B-05E8-6002-7947FD9C1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40F490-655A-FCB2-8D8B-BF2A4DAC7D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D28E1-896B-C0C1-FAC3-92F024433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1568-5616-4961-B312-925FEF91C53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9ECFE-2CC3-FAFD-2647-6AAC658E5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4B001E-6DA8-C781-7241-E1D48CC7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B1FC-4656-4598-85F2-C4832CE4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274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24E7DD-E0AB-63C6-00E0-EEDD3CB725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746B5E-D5EF-8BBD-93C8-2F963C1CB6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C4966-B377-DD14-5125-334B5181F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1568-5616-4961-B312-925FEF91C53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33FC9-5A01-9EDC-28A5-9FB0E2661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C617B1-3154-9182-5401-AB5DE2DA8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B1FC-4656-4598-85F2-C4832CE4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500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53F99-C40C-3D5F-12D5-9C72783D7C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34574-6226-C99E-0999-28DEE9EE9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29219-994A-A01A-4345-F1DD430BA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1568-5616-4961-B312-925FEF91C53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A32EF-2D71-9251-5E35-34E276FDE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1153B-7935-A504-6145-D372ED8ED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B1FC-4656-4598-85F2-C4832CE4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455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01F9A-025C-AF2D-09DB-099716002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3918E0-CB37-9BB0-56D5-B34F270DC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2C81B-D66A-0F13-792D-26F91105F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1568-5616-4961-B312-925FEF91C53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2B164-EA5F-9CCB-B33D-39C700D86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24745-F42E-C054-BB9C-EF148C3D6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B1FC-4656-4598-85F2-C4832CE4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62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AA033-8092-CE31-74B1-1A08923C3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DFBC4-5209-1EE3-AD5C-63E60D8B1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580F0-22B2-9789-7998-32ED5C00B5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1DCCD8-F5D3-BA3B-BF7F-CF6E7AF46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1568-5616-4961-B312-925FEF91C53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4D1CA-CF60-3338-CF8B-9C4295EAC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92518A-FAFE-FFCF-30E5-4E02CC84F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B1FC-4656-4598-85F2-C4832CE4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751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A4F23-677F-AEB6-E0D8-93654EA9C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1C959E-7828-00DC-B2E2-CAEB0FF484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E71AA7-CCD3-0457-84CB-716141B145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EC3883-C7BD-2B64-D9F1-6D988BD486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9262C3-BA2F-DCB9-8380-7F4427AB1C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E2CB4-F32C-E8FB-0A61-3E25C5363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1568-5616-4961-B312-925FEF91C53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FA89EF-9537-88A1-D0BE-552D7FEF5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15EFA8-18FF-F4BF-B331-C1297AAED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B1FC-4656-4598-85F2-C4832CE4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68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DB005-ECE9-05D8-C5E6-329B0BC59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FB3769-7768-0ACE-BB9E-959B525D2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1568-5616-4961-B312-925FEF91C53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198050-3149-B0E1-50A7-25AFC817B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1743DD-6BBD-42CA-C609-3DF6877A1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B1FC-4656-4598-85F2-C4832CE4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806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D4F899-92AE-1B62-CF29-DD208F7FA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1568-5616-4961-B312-925FEF91C53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28472E-7395-EDA3-F0DB-F199E2120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BFFE65-AA39-E71B-3584-199E59F30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B1FC-4656-4598-85F2-C4832CE4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452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651A6-7D3A-7FDE-687F-63FCC4749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FDB77-3B91-4237-3D75-F6E6CA44C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9BF804-53B6-19F5-EF2A-EB65AA5611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DE2EB2-59F1-2E45-4282-128009610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1568-5616-4961-B312-925FEF91C53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4A54B7-99EB-BB2A-C777-1B3958AB8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A2D989-1F4C-2111-A25A-52BDAA27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B1FC-4656-4598-85F2-C4832CE4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312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876AE-381E-4BA1-2D9F-C4129F295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199DD7-8207-4240-FDDB-854FE74E20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E4392C-7E11-9652-88C0-92AEB5A251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028A1-96BF-DB7D-513C-2C10EEA93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1568-5616-4961-B312-925FEF91C53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86B00-644A-F9C9-D53D-8E20DC9A6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387FE5-B859-C7F4-C1AA-E2799245F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B1FC-4656-4598-85F2-C4832CE4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896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096A56-2EE2-4327-FAB0-A56F8A6C0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0D21D5-20A6-6873-82F0-43DCEC262E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F0ACC2-7010-1A20-943B-A95CC8EC72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4F1568-5616-4961-B312-925FEF91C530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C1502-471C-3C1F-CC93-1AD5D74E6F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9B46D-393B-2769-5B9A-8DA9B0AB0A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24B1FC-4656-4598-85F2-C4832CE4F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692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4E92C-FAB6-0EB5-CB12-CF049CB838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606EDF-0DA4-DF9C-7FFA-DA2212EB75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F81831-B664-0144-A3A5-33F67405F1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418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981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 Wayman</dc:creator>
  <cp:lastModifiedBy>R Wayman</cp:lastModifiedBy>
  <cp:revision>1</cp:revision>
  <dcterms:created xsi:type="dcterms:W3CDTF">2024-10-24T10:40:20Z</dcterms:created>
  <dcterms:modified xsi:type="dcterms:W3CDTF">2024-10-24T10:41:04Z</dcterms:modified>
</cp:coreProperties>
</file>