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4FF4F-3E07-4906-A4A3-C7452BDD8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C0072-A170-4867-80E2-ECD10C85C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26B0D-08C7-4419-9232-6094C163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48DEE-ED78-4FB0-9A92-C83A007F2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DC60D-5908-4BF2-B22F-AD715311B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60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65C85-957D-45E3-815B-EEF98C12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E488E-74AD-4E89-90E6-D41EE4EE2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EDA56-7A94-42BB-ABCE-C34809C28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DC034-E1A0-4DF4-BA5F-3A821A287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84CE1-F85F-4231-ABD6-23EA27566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76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86776D-1317-4405-BF41-BF1A6BC05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5263BE-F29F-45CF-BC5D-C5BE1CAE3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37235-FE56-40FB-9C85-15F9A3DB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8C941-A2F5-45BF-8521-8DCCA74B3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8B7A1-2085-45BC-A1F4-23B874D1C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54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FC51C-E6A3-4946-A18A-CA5B942C2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9739E-B226-4E98-B173-A31657967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211E5-880B-41CE-BC42-37EF8FA4B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FD08B-66F1-43B8-A00C-54E62EDA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9AF1A-9083-4261-9994-C2F2A3521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581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EC4A6-8D37-4DA0-AA10-48CD944DB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89F7D-CB5B-4448-B542-FCFA00653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65D8E-407B-454C-8018-2E17E90EE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40C5A-F7A3-49BF-933B-BAEFCAFAF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21DCD-2C2B-47FE-855F-DF85CC62D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5D46-3F80-4ACB-9DA6-4E47331EF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A4575-ED1E-4EDA-A440-0A57DD9DF7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A20B32-75F7-4FCB-9278-C05458191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36C90-700A-4A68-839C-77C22C592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4BCEA-4FE2-4FBF-9F73-62F9C88E2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EB4E7-626B-4574-917F-3788797FD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98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0A1F0-8E6C-4AFB-9AC7-61AC75E55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E8D4E-25AA-4553-B3D0-BBE42563A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859C9-359B-4433-A5D5-24B2C4D35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BCB69E-3685-44B6-8F80-D92E72D50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291E8-CD34-4337-BDFC-1B41974F8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9E536-43E5-48EF-8B5E-FFC404B0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9B379-4BE4-4D28-B57C-E3F0B638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34717-53CF-4057-947A-64C22451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0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214BD-2E43-4A7C-9FC4-D8CBC2EA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F6892-223D-4907-937C-F158E6993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B2E59-608E-48AB-9BAF-ACAD1A4D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63D466-2C06-4F15-9AD5-8CC9799A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52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8F0F2-79E1-49AF-A706-215A206EF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C4E74-DA27-4F71-8EE5-E5DE369A6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4BA009-61A0-4BA2-8CE6-E7B267466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61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DB52-6A02-4C39-8B37-66913B0C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17738-F671-4198-8CD0-BB1BA7ED2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32F24-3E29-4C10-A0BA-D8954D5CE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49CEA-0A0B-4E3D-8600-9C2DBC447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49374-61E9-4AC9-98DB-2712A93F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3B167-05D8-4786-83BD-E61762F9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05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8EE38-0060-4A8F-A68B-5301F1ACD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ECBE86-4406-4A0D-9E4A-C55F8E28B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B8BCB-EF8F-48F1-A340-CA7503D92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A2A60-684C-4FD7-9D1B-51FBDD24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EB648-65E1-4067-B88E-C31492FE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601A0-8181-42E2-B021-3DE893BF5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95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9A9253-DFE5-41F2-8943-CC05BDA84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519E-7E4E-49BB-8DD8-53348FB8F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1DF87-A7ED-48DB-AFE8-EE8E659A3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E56AA-E9B9-46DD-9224-59E236F1BCBD}" type="datetimeFigureOut">
              <a:rPr lang="en-GB" smtClean="0"/>
              <a:t>25/06/2023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B3EBD-1B0A-48E4-A5FE-CE0C027B0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4D215-663B-4ED0-A987-B9F60B5E1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59FBA-7D4F-4F46-9052-FF24372EF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25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D0B688BC-D508-4EF9-B774-7A8F12198663}"/>
              </a:ext>
            </a:extLst>
          </p:cNvPr>
          <p:cNvGrpSpPr/>
          <p:nvPr/>
        </p:nvGrpSpPr>
        <p:grpSpPr>
          <a:xfrm>
            <a:off x="0" y="28874"/>
            <a:ext cx="12097871" cy="6829126"/>
            <a:chOff x="-2826" y="0"/>
            <a:chExt cx="12097871" cy="6829126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1DB4514-9125-46B1-8B31-E79B6629F86D}"/>
                </a:ext>
              </a:extLst>
            </p:cNvPr>
            <p:cNvGrpSpPr/>
            <p:nvPr/>
          </p:nvGrpSpPr>
          <p:grpSpPr>
            <a:xfrm>
              <a:off x="-2826" y="0"/>
              <a:ext cx="12097871" cy="6829126"/>
              <a:chOff x="-18610" y="-464267"/>
              <a:chExt cx="11937910" cy="7950878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2746378" y="93985"/>
                <a:ext cx="2941162" cy="340519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AMBITION</a:t>
                </a:r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9144720" y="93985"/>
                <a:ext cx="2774580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OPPORTUNITY AND FAITH</a:t>
                </a:r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2319898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LEARNING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16200000">
                <a:off x="-3809383" y="3326506"/>
                <a:ext cx="7950878" cy="369332"/>
              </a:xfrm>
              <a:prstGeom prst="rect">
                <a:avLst/>
              </a:prstGeom>
              <a:solidFill>
                <a:srgbClr val="942C87"/>
              </a:solidFill>
              <a:ln>
                <a:solidFill>
                  <a:srgbClr val="942C87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SUBJECT- MUSIC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4361326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ASSESSMENT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6606" y="576371"/>
                <a:ext cx="2485299" cy="57888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HOW CAN I SUPPORT </a:t>
                </a:r>
              </a:p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 HOME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2247437" y="1477511"/>
                <a:ext cx="1807200" cy="33698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Dance to The Music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42394" y="4268875"/>
                <a:ext cx="26244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Attend live Music concerts as a family</a:t>
                </a: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238965" y="2031083"/>
                <a:ext cx="1807200" cy="77308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Creating Dance Music Using Digital Audio Workstation</a:t>
                </a: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4256086" y="3191742"/>
                <a:ext cx="1807200" cy="713615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Production of an mp4 containing audio and visual elements of film</a:t>
                </a: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6247056" y="2372365"/>
                <a:ext cx="26244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Access to Focus on Sound for Homework</a:t>
                </a: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238966" y="3334733"/>
                <a:ext cx="1807200" cy="33698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Music for Film</a:t>
                </a: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6242394" y="5255073"/>
                <a:ext cx="2624400" cy="51538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Create a family playlist of favourite songs, share reasons </a:t>
                </a:r>
                <a:r>
                  <a:rPr lang="en-GB" sz="1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 inclusion</a:t>
                </a:r>
                <a:endPara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2254371" y="4022492"/>
                <a:ext cx="1807200" cy="55503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Composing a soundtrack for a film scene or trailer</a:t>
                </a: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2229622" y="5284265"/>
                <a:ext cx="1807200" cy="33698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Songwriting</a:t>
                </a:r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229622" y="5862999"/>
                <a:ext cx="1807200" cy="77308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Composing, mixing, mastering and releasing a song</a:t>
                </a: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16051" y="307728"/>
                <a:ext cx="1358735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9</a:t>
                </a: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4244879" y="1468242"/>
                <a:ext cx="1807200" cy="317162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Production of an mp3</a:t>
                </a: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216959" y="5354186"/>
                <a:ext cx="1807200" cy="317162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Production of an mp3</a:t>
                </a:r>
                <a:endParaRPr lang="en-GB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9219949" y="5137358"/>
                <a:ext cx="2624400" cy="35680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endParaRPr lang="en-GB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Rounded Rectangle 40"/>
              <p:cNvSpPr/>
              <p:nvPr/>
            </p:nvSpPr>
            <p:spPr>
              <a:xfrm>
                <a:off x="6247056" y="1448419"/>
                <a:ext cx="2624400" cy="35680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endParaRPr lang="en-GB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6242394" y="3178530"/>
                <a:ext cx="2624400" cy="51538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Go to the cinema/watch a movie and discuss the use of music heard</a:t>
                </a:r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9219664" y="2375015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Concerts</a:t>
                </a: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9219663" y="2982698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Playing in Mass/Assemblies</a:t>
                </a: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9219666" y="1102598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Instrumental Lessons</a:t>
                </a: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2995409-A3F1-4E9C-8B2F-F2090A4AC5B1}"/>
                  </a:ext>
                </a:extLst>
              </p:cNvPr>
              <p:cNvGrpSpPr/>
              <p:nvPr/>
            </p:nvGrpSpPr>
            <p:grpSpPr>
              <a:xfrm>
                <a:off x="516052" y="1375942"/>
                <a:ext cx="1541145" cy="1403350"/>
                <a:chOff x="0" y="0"/>
                <a:chExt cx="1541145" cy="1403350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498BE5F2-499E-4240-BFE3-BC7951E5CDA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2" name="Content Placeholder 4">
                    <a:extLst>
                      <a:ext uri="{FF2B5EF4-FFF2-40B4-BE49-F238E27FC236}">
                        <a16:creationId xmlns:a16="http://schemas.microsoft.com/office/drawing/2014/main" id="{7D05A3FF-824B-42B7-801A-34544C385159}"/>
                      </a:ext>
                    </a:extLst>
                  </p:cNvPr>
                  <p:cNvPicPr/>
                  <p:nvPr/>
                </p:nvPicPr>
                <p:blipFill rotWithShape="1">
                  <a:blip r:embed="rId2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3" name="TextBox 11">
                    <a:extLst>
                      <a:ext uri="{FF2B5EF4-FFF2-40B4-BE49-F238E27FC236}">
                        <a16:creationId xmlns:a16="http://schemas.microsoft.com/office/drawing/2014/main" id="{A3B11201-3A8E-4E33-8274-CC7AEAFBA5EC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1" name="TextBox 17">
                  <a:extLst>
                    <a:ext uri="{FF2B5EF4-FFF2-40B4-BE49-F238E27FC236}">
                      <a16:creationId xmlns:a16="http://schemas.microsoft.com/office/drawing/2014/main" id="{21A632E2-6C17-460C-87AF-A3C663308962}"/>
                    </a:ext>
                  </a:extLst>
                </p:cNvPr>
                <p:cNvSpPr txBox="1"/>
                <p:nvPr/>
              </p:nvSpPr>
              <p:spPr>
                <a:xfrm>
                  <a:off x="191518" y="333654"/>
                  <a:ext cx="1133475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AUTUMN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B83C5640-EEDC-4823-A57F-DB14078B13DC}"/>
                  </a:ext>
                </a:extLst>
              </p:cNvPr>
              <p:cNvGrpSpPr/>
              <p:nvPr/>
            </p:nvGrpSpPr>
            <p:grpSpPr>
              <a:xfrm>
                <a:off x="518712" y="3225248"/>
                <a:ext cx="1541145" cy="1403350"/>
                <a:chOff x="0" y="0"/>
                <a:chExt cx="1541145" cy="1403350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ADBF4D05-938B-43E8-884A-41C52F333F1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7" name="Content Placeholder 4">
                    <a:extLst>
                      <a:ext uri="{FF2B5EF4-FFF2-40B4-BE49-F238E27FC236}">
                        <a16:creationId xmlns:a16="http://schemas.microsoft.com/office/drawing/2014/main" id="{0DE07473-A2D9-424A-8D4C-C36437CEE493}"/>
                      </a:ext>
                    </a:extLst>
                  </p:cNvPr>
                  <p:cNvPicPr/>
                  <p:nvPr/>
                </p:nvPicPr>
                <p:blipFill rotWithShape="1">
                  <a:blip r:embed="rId2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8" name="TextBox 11">
                    <a:extLst>
                      <a:ext uri="{FF2B5EF4-FFF2-40B4-BE49-F238E27FC236}">
                        <a16:creationId xmlns:a16="http://schemas.microsoft.com/office/drawing/2014/main" id="{9A3E6284-D975-4197-BFE1-1D896009B78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6" name="TextBox 17">
                  <a:extLst>
                    <a:ext uri="{FF2B5EF4-FFF2-40B4-BE49-F238E27FC236}">
                      <a16:creationId xmlns:a16="http://schemas.microsoft.com/office/drawing/2014/main" id="{E507A01D-8AC6-4C0E-BC36-0B73B229030B}"/>
                    </a:ext>
                  </a:extLst>
                </p:cNvPr>
                <p:cNvSpPr txBox="1"/>
                <p:nvPr/>
              </p:nvSpPr>
              <p:spPr>
                <a:xfrm>
                  <a:off x="197511" y="277978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SPRING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9CEFB66-FCAE-4035-BCF2-54636EBA8F03}"/>
                  </a:ext>
                </a:extLst>
              </p:cNvPr>
              <p:cNvGrpSpPr/>
              <p:nvPr/>
            </p:nvGrpSpPr>
            <p:grpSpPr>
              <a:xfrm>
                <a:off x="516052" y="5161955"/>
                <a:ext cx="1541145" cy="1403350"/>
                <a:chOff x="0" y="0"/>
                <a:chExt cx="1541145" cy="1403350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D820022A-4917-438C-AA84-354DA7C70538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102" name="Content Placeholder 4">
                    <a:extLst>
                      <a:ext uri="{FF2B5EF4-FFF2-40B4-BE49-F238E27FC236}">
                        <a16:creationId xmlns:a16="http://schemas.microsoft.com/office/drawing/2014/main" id="{38921B69-8A27-49D0-8E10-EE1613E665C1}"/>
                      </a:ext>
                    </a:extLst>
                  </p:cNvPr>
                  <p:cNvPicPr/>
                  <p:nvPr/>
                </p:nvPicPr>
                <p:blipFill rotWithShape="1">
                  <a:blip r:embed="rId2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103" name="TextBox 11">
                    <a:extLst>
                      <a:ext uri="{FF2B5EF4-FFF2-40B4-BE49-F238E27FC236}">
                        <a16:creationId xmlns:a16="http://schemas.microsoft.com/office/drawing/2014/main" id="{6F9B619A-B7F4-4B43-8078-328A789AF71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101" name="TextBox 17">
                  <a:extLst>
                    <a:ext uri="{FF2B5EF4-FFF2-40B4-BE49-F238E27FC236}">
                      <a16:creationId xmlns:a16="http://schemas.microsoft.com/office/drawing/2014/main" id="{5886278B-E7C5-4BCD-9669-19EA39499928}"/>
                    </a:ext>
                  </a:extLst>
                </p:cNvPr>
                <p:cNvSpPr txBox="1"/>
                <p:nvPr/>
              </p:nvSpPr>
              <p:spPr>
                <a:xfrm>
                  <a:off x="182880" y="285293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SUMMER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04" name="Rounded Rectangle 44">
                <a:extLst>
                  <a:ext uri="{FF2B5EF4-FFF2-40B4-BE49-F238E27FC236}">
                    <a16:creationId xmlns:a16="http://schemas.microsoft.com/office/drawing/2014/main" id="{F2259ED5-E558-4331-98ED-34B40C7516E0}"/>
                  </a:ext>
                </a:extLst>
              </p:cNvPr>
              <p:cNvSpPr/>
              <p:nvPr/>
            </p:nvSpPr>
            <p:spPr>
              <a:xfrm>
                <a:off x="9219665" y="1735459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Extra Curricular Clubs</a:t>
                </a:r>
              </a:p>
            </p:txBody>
          </p:sp>
          <p:sp>
            <p:nvSpPr>
              <p:cNvPr id="105" name="Rounded Rectangle 44">
                <a:extLst>
                  <a:ext uri="{FF2B5EF4-FFF2-40B4-BE49-F238E27FC236}">
                    <a16:creationId xmlns:a16="http://schemas.microsoft.com/office/drawing/2014/main" id="{59C2B61C-C1E5-4CB6-8A78-BC4121DB4337}"/>
                  </a:ext>
                </a:extLst>
              </p:cNvPr>
              <p:cNvSpPr/>
              <p:nvPr/>
            </p:nvSpPr>
            <p:spPr>
              <a:xfrm>
                <a:off x="9219662" y="3655447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Creative Arts Award</a:t>
                </a:r>
              </a:p>
            </p:txBody>
          </p:sp>
          <p:sp>
            <p:nvSpPr>
              <p:cNvPr id="106" name="Rounded Rectangle 44">
                <a:extLst>
                  <a:ext uri="{FF2B5EF4-FFF2-40B4-BE49-F238E27FC236}">
                    <a16:creationId xmlns:a16="http://schemas.microsoft.com/office/drawing/2014/main" id="{937CE76F-D007-4047-949E-B5A9EDA0A0FC}"/>
                  </a:ext>
                </a:extLst>
              </p:cNvPr>
              <p:cNvSpPr/>
              <p:nvPr/>
            </p:nvSpPr>
            <p:spPr>
              <a:xfrm>
                <a:off x="9219661" y="4348347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Research Tasks</a:t>
                </a: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60C75CA-1E51-4F0F-A89F-F79AA8B5457B}"/>
                </a:ext>
              </a:extLst>
            </p:cNvPr>
            <p:cNvSpPr txBox="1"/>
            <p:nvPr/>
          </p:nvSpPr>
          <p:spPr>
            <a:xfrm>
              <a:off x="1063660" y="6284623"/>
              <a:ext cx="10707235" cy="44267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Virtues</a:t>
              </a:r>
            </a:p>
            <a:p>
              <a:r>
                <a:rPr kumimoji="0" lang="en-GB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Through the curriculum we will work with students to develop good sense and those virtuous qualities that will enable them to be successful, well-rounded individuals.  </a:t>
              </a:r>
              <a:r>
                <a:rPr kumimoji="0" lang="en-GB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32B00A2-E3DC-4815-8FE5-4BB829C55484}"/>
                </a:ext>
              </a:extLst>
            </p:cNvPr>
            <p:cNvSpPr txBox="1"/>
            <p:nvPr/>
          </p:nvSpPr>
          <p:spPr>
            <a:xfrm>
              <a:off x="532417" y="34105"/>
              <a:ext cx="1110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ST MARY’S MENSTON – SUBJECT INTENT </a:t>
              </a: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C2A397A3-D1FF-44A5-B3B6-FD657FCC6AC4}"/>
              </a:ext>
            </a:extLst>
          </p:cNvPr>
          <p:cNvSpPr txBox="1"/>
          <p:nvPr/>
        </p:nvSpPr>
        <p:spPr>
          <a:xfrm>
            <a:off x="6467167" y="1652652"/>
            <a:ext cx="228238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/>
              <a:t>Share experiences of how music has affected or supported different moods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658D3F-7D3F-44FF-A673-9D3082234C74}"/>
              </a:ext>
            </a:extLst>
          </p:cNvPr>
          <p:cNvSpPr txBox="1"/>
          <p:nvPr/>
        </p:nvSpPr>
        <p:spPr>
          <a:xfrm>
            <a:off x="7594680" y="4870201"/>
            <a:ext cx="619461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200" b="1" dirty="0">
                <a:solidFill>
                  <a:srgbClr val="942C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Music Reviews</a:t>
            </a:r>
          </a:p>
        </p:txBody>
      </p:sp>
    </p:spTree>
    <p:extLst>
      <p:ext uri="{BB962C8B-B14F-4D97-AF65-F5344CB8AC3E}">
        <p14:creationId xmlns:p14="http://schemas.microsoft.com/office/powerpoint/2010/main" val="876635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179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Scholey</dc:creator>
  <cp:lastModifiedBy>Paul Scholey</cp:lastModifiedBy>
  <cp:revision>3</cp:revision>
  <dcterms:created xsi:type="dcterms:W3CDTF">2023-06-14T20:50:15Z</dcterms:created>
  <dcterms:modified xsi:type="dcterms:W3CDTF">2023-06-25T20:03:37Z</dcterms:modified>
</cp:coreProperties>
</file>